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20T23:19:42.71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4533 6121,'124'35,"-1"-35,1 0,-107 0</inkml:trace>
  <inkml:trace contextRef="#ctx0" brushRef="#br0" timeOffset="1290.0738">5115 6579,'141'-141,"-105"0,-19 18,19-36,-89 35,-88 71,105 177,19-1,17 1,17-1,107 18,17-35,-35-159</inkml:trace>
  <inkml:trace contextRef="#ctx0" brushRef="#br0" timeOffset="2020.1155">5750 6438,'0'88,"0"71,0-124</inkml:trace>
  <inkml:trace contextRef="#ctx0" brushRef="#br0" timeOffset="3540.2025">8114 6227,'106'17,"17"-17,-17-35</inkml:trace>
  <inkml:trace contextRef="#ctx0" brushRef="#br0" timeOffset="4540.2597">8802 6491,'141'-123,"-35"-71,-106 52,0 19,-36-36,-87 177,105 141,-17-36,53 36,17-36,18 18,17-70</inkml:trace>
  <inkml:trace contextRef="#ctx0" brushRef="#br0" timeOffset="5600.3203">9260 6491,'106'-53,"-35"177,-195-19,230-105,18 124,-248 17,-17-106,70-52</inkml:trace>
  <inkml:trace contextRef="#ctx0" brushRef="#br0" timeOffset="7320.4187">10989 6297,'88'-18,"71"1,-141-1</inkml:trace>
  <inkml:trace contextRef="#ctx0" brushRef="#br0" timeOffset="8410.4811">11518 6544,'106'-53,"-35"-70,-36-36,-35 0,0 36,-18-36,-123 194,123 124,18 17,36 1,-1-36,36-18,52-17,-88-106</inkml:trace>
  <inkml:trace contextRef="#ctx0" brushRef="#br0" timeOffset="8979.5136">12030 6615,'0'141,"0"17,17-158</inkml:trace>
  <inkml:trace contextRef="#ctx0" brushRef="#br0" timeOffset="9570.5474">12365 6368,'106'0,"17"0,-52-36</inkml:trace>
  <inkml:trace contextRef="#ctx0" brushRef="#br0" timeOffset="10399.5948">12823 6685,'124'-123,"-54"-1,-17-87,-53 87,0 1,0-1,-141 89,71 194,70-54,35 89,18-35,35 0,-35-124</inkml:trace>
  <inkml:trace contextRef="#ctx0" brushRef="#br0" timeOffset="11469.656">13317 6597,'106'-53,"-88"159,123 35,-212 0,-52-106,-18-52,158 17</inkml:trace>
  <inkml:trace contextRef="#ctx0" brushRef="#br0" timeOffset="14759.8442">3210 7232,'124'53,"-1"-36,36-17,0-35,-36 18,36 17,17-18,36-17,-18 17,-53 0,18 18,17 0,71-17,-35 17,-36 0,54-53,-19 18,-34-1,-19 36,-34 0,-1 18,1-18,-1 18,36 17,35 0,-70-35,17 0,17 0,1 35,-35-17,-1-18,18 0,18 0,0 0,-36 0,1 0,34-35,-17 52,-17-17,-1 0,71 18,-70 0,35 35,-1-18,19-18,-18-17,-36 0,1 36,-1-54,36 18,-36 0,54 0,-1 0,-17 18,-18 17,18 18,-54-53,54 0,-35 0,-1-35,18 17,-17 0,-1 1,36-1,-36 18,1-35,17 35,-18 0,71-18,-17 1,-54 17,36 0,-18 0,0-18,-88 18</inkml:trace>
  <inkml:trace contextRef="#ctx0" brushRef="#br0" timeOffset="16599.9495">7214 9243,'124'-124,"-54"-70,-52 71,-18-36,0-17,0 52,-53 1,-70 140,34 142,89 35,71 0,-18-35,-18-36,0 1,18-89</inkml:trace>
  <inkml:trace contextRef="#ctx0" brushRef="#br0" timeOffset="17500.0009">7691 9278,'70'-88,"89"88,-106 159,-124-18,-70-35,71-212,211 106,17 106,-105-106</inkml:trace>
  <inkml:trace contextRef="#ctx0" brushRef="#br0" timeOffset="18580.0627">9790 8996,'141'-18,"0"18,-53 0</inkml:trace>
  <inkml:trace contextRef="#ctx0" brushRef="#br0" timeOffset="18990.0862">9807 9243,'71'0,"88"0,-107 0</inkml:trace>
  <inkml:trace contextRef="#ctx0" brushRef="#br0" timeOffset="20360.1645">10883 8449,'35'123,"-35"54,36 35,-36 34,17-87,-52-300,17 18,18-36,0-17,-17 52,17-35,53 18,70 106,18 194,-88-36,-106 1,-88-54,18-87,87-19</inkml:trace>
  <inkml:trace contextRef="#ctx0" brushRef="#br0" timeOffset="21031.2029">11659 9031,'71'0,"88"0,-36-35,-123 17</inkml:trace>
  <inkml:trace contextRef="#ctx0" brushRef="#br0" timeOffset="21900.2526">12259 9349,'123'0,"-34"-142,-19-16,-70 34,0-52,0-53,-35 52,0 54,-106 158,141 159,17-53,1 18,17 0,18 35,18-71,17-88</inkml:trace>
  <inkml:trace contextRef="#ctx0" brushRef="#br0" timeOffset="22410.2818">12912 9225,'0'141,"-18"-17,18-1,0-140</inkml:trace>
  <inkml:trace contextRef="#ctx0" brushRef="#br0" timeOffset="22910.3104">13229 8908,'124'0,"-1"-18,-70 0</inkml:trace>
  <inkml:trace contextRef="#ctx0" brushRef="#br0" timeOffset="23760.359">13670 9437,'124'-106,"-19"-70,1 52,-35-35,-18 1,-36-36,1 35,-36 35,-123 71,53 177,70 88,18-89,18 89,17 17,1-70,69 0,-87-124</inkml:trace>
  <inkml:trace contextRef="#ctx0" brushRef="#br0" timeOffset="24770.4168">14305 9296,'124'-36,"17"-34,-106 176,-88 35,-70-106,264-88,0 159,-141 17,-141-34,-18-89,106-36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20T23:31:54.218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  <inkml:brush xml:id="br2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17992 4551,'-18'88,"-53"141,54-70,17-18,141-17,18-160,-53-105,-71-35,-141 158,-70 124,176 35,35-88</inkml:trace>
  <inkml:trace contextRef="#ctx0" brushRef="#br0" timeOffset="470.0269">18591 4780,'71'106,"17"17,-17 19,-54-107</inkml:trace>
  <inkml:trace contextRef="#ctx0" brushRef="#br0" timeOffset="811.0464">18838 4780,'-53'124,"-35"17,-18 0,18-88</inkml:trace>
  <inkml:trace contextRef="#ctx0" brushRef="#br0" timeOffset="1210.0692">19156 4939,'141'0,"-70"0</inkml:trace>
  <inkml:trace contextRef="#ctx0" brushRef="#br0" timeOffset="2020.1156">19579 4710,'124'-71,"-1"71,-123 141,-141 0,247-141,-106 88,-53 54,-71-160,107-17</inkml:trace>
  <inkml:trace contextRef="#ctx0" brushRef="#br0" timeOffset="2748.1572">20126 4904,'-18'105,"89"37,70-195,-106-71,-70 283,17-36,1 71,-1-70,-17-1,35-123</inkml:trace>
  <inkml:trace contextRef="#ctx0" brushRef="#br0" timeOffset="3140.1796">20673 4921,'88'53,"18"-70</inkml:trace>
  <inkml:trace contextRef="#ctx0" brushRef="#br0" timeOffset="3911.2237">21043 4851,'124'-89,"17"160,-141 88,-177-18,318-229,1 141,-125 70,-105 18,-53-88,106-141</inkml:trace>
  <inkml:trace contextRef="#ctx0" brushRef="#br0" timeOffset="4341.2483">21819 4762,'106'18,"53"-18,-141 0</inkml:trace>
  <inkml:trace contextRef="#ctx0" brushRef="#br0" timeOffset="4599.2631">21890 5027,'106'-18,"52"1</inkml:trace>
  <inkml:trace contextRef="#ctx0" brushRef="#br0" timeOffset="5089.2911">22648 4639,'-106'0,"1"159,105-36,17 1,142-1,0-158,-89-124,-105-17,-124 52,1 124</inkml:trace>
  <inkml:trace contextRef="#ctx0" brushRef="#br0" timeOffset="6229.3563">19297 5733,'0'0</inkml:trace>
  <inkml:trace contextRef="#ctx0" brushRef="#br0" timeOffset="6670.3815">19297 5733,'0'123,"18"1,-18-1,0-105</inkml:trace>
  <inkml:trace contextRef="#ctx0" brushRef="#br0" timeOffset="6979.3992">19103 5927,'106'-36,"53"19,-71 17</inkml:trace>
  <inkml:trace contextRef="#ctx0" brushRef="#br0" timeOffset="7780.445">19597 5750,'141'-88,"0"212,-264 17,-1-88,265-142,18 142,-124 141,-211-70,35-177,105 0</inkml:trace>
  <inkml:trace contextRef="#ctx0" brushRef="#br0" timeOffset="8551.4891">20108 5927,'-17'105,"17"19,158-53,-52-213,-106 19,53 264,-35-17,-1 34,-17 1,-70-36,-89-105,124-88</inkml:trace>
  <inkml:trace contextRef="#ctx0" brushRef="#br0" timeOffset="9409.5382">22084 5697,'18'141,"-18"1,0-19,0-88</inkml:trace>
  <inkml:trace contextRef="#ctx0" brushRef="#br0" timeOffset="9671.5532">21925 5944,'141'-17,"-17"-1,-71 0</inkml:trace>
  <inkml:trace contextRef="#ctx0" brushRef="#br0" timeOffset="10480.5995">22401 5733,'106'-53,"18"0,-1 53,-158 141,-71 35,212-229,-36 194,-193-35,-36-106,159-70</inkml:trace>
  <inkml:trace contextRef="#ctx0" brushRef="#br0" timeOffset="11201.6407">23001 5821,'0'88,"0"35,141-52,-88-194,-18-1,1 265,17-17,-36 17,-17-18,-194 1,35-142,54 0</inkml:trace>
  <inkml:trace contextRef="#ctx0" brushRef="#br0" timeOffset="13140.7516">17445 6526,'123'-17,"1"17,70 35,-18-17,-17 17,17-35,1 0,17 0,-18-18,36 1,-18-1,18-17,-36 35,0 17,18-17,18-17,-89-1,1 0,-1 1,36 17,18-35,-19 35,-34 0,-1 0,54 0,-54 0,71-18,-53 0,71 18,-71 0,35 0,-34 0,52-17,-18-19,18 36,-53 18,18 0,-124-1</inkml:trace>
  <inkml:trace contextRef="#ctx0" brushRef="#br0" timeOffset="14779.8454">18732 7214,'-35'124,"-18"70,53-53,124-18,-1-158,-52-124,-212 54,0 193,141 35,35-105</inkml:trace>
  <inkml:trace contextRef="#ctx0" brushRef="#br0" timeOffset="15298.8751">19191 7373,'106'124,"17"34,19-17,-142-141</inkml:trace>
  <inkml:trace contextRef="#ctx0" brushRef="#br0" timeOffset="15671.8964">19526 7444,'-88'158,"-53"1,-18-71,159-52</inkml:trace>
  <inkml:trace contextRef="#ctx0" brushRef="#br0" timeOffset="16099.9209">19826 7602,'124'0,"-54"-17</inkml:trace>
  <inkml:trace contextRef="#ctx0" brushRef="#br0" timeOffset="16989.9718">20214 7320,'141'-70,"-53"193,-193 18,210-176,19 176,-177 35,-88-140,17-89,124 17</inkml:trace>
  <inkml:trace contextRef="#ctx0" brushRef="#br0" timeOffset="17550.0038">21026 7426,'105'0,"19"0,-89-35</inkml:trace>
  <inkml:trace contextRef="#ctx0" brushRef="#br0" timeOffset="17862.0217">20990 7655,'124'-35,"-1"17,-35 18</inkml:trace>
  <inkml:trace contextRef="#ctx0" brushRef="#br0" timeOffset="18811.0759">21819 7073,'141'-53,"-17"36,-54 140,-122 1,-72-54,230-88,35 107,-123 34,-159-17,-18-159,159-17</inkml:trace>
  <inkml:trace contextRef="#ctx0" brushRef="#br0" timeOffset="19590.1205">22419 7302,'0'177,"106"-54,17-193,-105-54,17 1,1 229,-19 52,18 1,-52 0,-142-71,36-141,105 36</inkml:trace>
  <inkml:trace contextRef="#ctx0" brushRef="#br0" timeOffset="20881.1943">21802 8184,'141'-17,"0"-1,53 18,-18-17,-17-1,17-17,-17-1,-106 36</inkml:trace>
  <inkml:trace contextRef="#ctx0" brushRef="#br0" timeOffset="21941.255">22313 8537,'88'-70,"36"87,-124 107,-106-1,247-140,-70 122,-212 1,17-88,36-89</inkml:trace>
  <inkml:trace contextRef="#ctx0" brushRef="#br0" timeOffset="23538.3463">18574 8414,'88'0,"71"0,-36 0,1 0,87 0,-34 0,-54 0,1 0,34-36,36 1,-52 35,16 0,1-35,0 17,-53 18,35-17</inkml:trace>
  <inkml:trace contextRef="#ctx0" brushRef="#br0" timeOffset="24669.411">19703 8837,'105'-18,"19"18,-159 124,-124-1,282-176,-17 177,-106 35,-123-18,-1-124,18-105</inkml:trace>
  <inkml:trace contextRef="#ctx0" brushRef="#br0" timeOffset="27040.5466">19526 8908,'-141'-124,"0"-17,18 35,-1-35,54 0,17 18,0 264,35-18,71-246,-71-1,142 195,17 52,-106-105</inkml:trace>
  <inkml:trace contextRef="#ctx0" brushRef="#br0" timeOffset="29791.704">20091 9049,'141'-88,"-88"-71,0 35,0-17,17 18,-52-1,-1 1,-17-1,-70-17,52 282,1-17,34-230,1-35,52 264,19 18,-1-88</inkml:trace>
  <inkml:trace contextRef="#ctx0" brushRef="#br0" timeOffset="33381.9093">18838 10654,'106'-88,"0"229,-124 70,-17-69,-71 52,-17-177,35-140,70-1,159 124,18 36,-36 69,-105-52</inkml:trace>
  <inkml:trace contextRef="#ctx0" brushRef="#br0" timeOffset="33830.935">19315 10795,'105'106,"-16"35,-19 18,-35-124</inkml:trace>
  <inkml:trace contextRef="#ctx0" brushRef="#br0" timeOffset="34169.9544">19579 10795,'-35'159,"-53"-1,-18-16,53-72</inkml:trace>
  <inkml:trace contextRef="#ctx0" brushRef="#br0" timeOffset="34568.9772">19773 10918,'124'53,"34"-53,-158 0</inkml:trace>
  <inkml:trace contextRef="#ctx0" brushRef="#br0" timeOffset="34999.0018">20355 10495,'18'106,"0"17,17 71,-35-70,0 17,0-17,0-124</inkml:trace>
  <inkml:trace contextRef="#ctx0" brushRef="#br0" timeOffset="35369.023">20708 10777,'106'0,"35"-35,-18 17,-123 18</inkml:trace>
  <inkml:trace contextRef="#ctx0" brushRef="#br0" timeOffset="35621.0374">20779 11024,'123'0,"36"-35</inkml:trace>
  <inkml:trace contextRef="#ctx0" brushRef="#br0" timeOffset="36471.086">21431 10548,'36'88,"-36"71,17-18,107-141,-1-159,-88 1,1 34,-19 230,1 17,35 71,-35-17,-18-1,0-17,-53-36,-71-140,-17-124</inkml:trace>
  <inkml:trace contextRef="#ctx0" brushRef="#br0" timeOffset="39102.2365">18574 12136,'106'158,"-36"-34,18 17,18 18,53 35,-124-141</inkml:trace>
  <inkml:trace contextRef="#ctx0" brushRef="#br0" timeOffset="39470.2576">19015 12241,'-36'106,"-34"18,-36 52,0-35,0-17,124-124</inkml:trace>
  <inkml:trace contextRef="#ctx0" brushRef="#br0" timeOffset="40371.3091">20108 12259,'-17'106,"17"70,0-52,123 17,36-212,-36-87,-123-1,0 0,71 318,-36-36,71 71,-88-70,-71 70,-124-88,54-71,70-35</inkml:trace>
  <inkml:trace contextRef="#ctx0" brushRef="#br0" timeOffset="41649.3822">19579 12030,'0'106,"0"123,18-70,-18-1,17-17,-17 18,0 0,18-36,-18 19,0-19,0 36,0-36,0 36,-18-36,18 19,0-19,0 1,0 158,0-141,0 106,36-36,-36 1,17-35,-17 17,0-53,0 53,0-18,0-17,0-18,0 18,0-18,0 18,0 17,0-35,0 0,0 18,-35 0,17-1,18-52,0 18,0-124</inkml:trace>
  <inkml:trace contextRef="#ctx0" brushRef="#br0" timeOffset="42991.459">18186 13388,'106'-35,"52"35,-34 0,52 17,71 1,-123-18,105 0,-106 0,89 0,-89 0,89 0,-53 0,0-35,52 35,-87-18,52 18,-17-18,-36 18,-52 0</inkml:trace>
  <inkml:trace contextRef="#ctx0" brushRef="#br0" timeOffset="43861.5087">18027 14129,'106'-18,"53"-17,-142 17</inkml:trace>
  <inkml:trace contextRef="#ctx0" brushRef="#br0" timeOffset="44560.5487">18591 13970,'36'-106,"87"89,18 87,-158 124,-89-35,-35-71,52-194,195 53,35 89,-17 16,-106-34</inkml:trace>
  <inkml:trace contextRef="#ctx0" brushRef="#br0" timeOffset="45091.5791">17903 15099,'124'0,"52"-18,-52-17,-107 35</inkml:trace>
  <inkml:trace contextRef="#ctx0" brushRef="#br0" timeOffset="45560.6059">18644 14958,'18'123,"0"36,-18 0,0-36,0-105</inkml:trace>
  <inkml:trace contextRef="#ctx0" brushRef="#br0" timeOffset="46480.6586">18556 16122,'-106'0,"71"106,17 53,36-1,158-34,-17-160,-53-122,-106 34,-18-17,-105 106,17 35</inkml:trace>
  <inkml:trace contextRef="#ctx0" brushRef="#br0" timeOffset="47161.6975">18644 17127,'18'141,"-18"36,0-1,18-17,-18-124</inkml:trace>
  <inkml:trace contextRef="#ctx0" brushRef="#br0" timeOffset="48090.7506">18521 18309,'53'-106,"88"106,-71 106,-52 53,-71 35,-53-53,-52-159,175-105,124 123,-17 53,-18 35</inkml:trace>
  <inkml:trace contextRef="#ctx0" brushRef="#br1" timeOffset="56232.2163">19879 14093,'106'0,"17"-17,-52 17</inkml:trace>
  <inkml:trace contextRef="#ctx0" brushRef="#br1" timeOffset="57779.3048">20796 13688,'-88'0,"-35"0,-19 70,248 71,-106-17,124-195,17 1,-18 70,-123 123,0 1,-141-36,18-88,-1-18,124 18</inkml:trace>
  <inkml:trace contextRef="#ctx0" brushRef="#br1" timeOffset="59012.3753">20055 15240,'106'-18,"18"-17,-71 17</inkml:trace>
  <inkml:trace contextRef="#ctx0" brushRef="#br1" timeOffset="60161.441">20602 14905,'159'-106,"-36"88,-70 142,-158-1,-37-17,266-194,-1 70,-70 159,-159 1,-17-54,-18-106,106 18</inkml:trace>
  <inkml:trace contextRef="#ctx0" brushRef="#br1" timeOffset="61081.4937">20126 16404,'141'-35,"-17"35,-54-35</inkml:trace>
  <inkml:trace contextRef="#ctx0" brushRef="#br1" timeOffset="61611.524">20849 16104,'18'71,"-18"70,0 0,0-17,0-1,0-105</inkml:trace>
  <inkml:trace contextRef="#ctx0" brushRef="#br1" timeOffset="63168.6131">20761 17321,'0'89,"0"105,0-18,0-53</inkml:trace>
  <inkml:trace contextRef="#ctx0" brushRef="#br1" timeOffset="65760.7613">20585 18309,'141'-70,"17"52,-87 159,-177 0,230-123,-36 123,-194 0,-17-141,-1 0,1 0,52-18</inkml:trace>
  <inkml:trace contextRef="#ctx0" brushRef="#br1" timeOffset="71198.0723">6597 18486,'123'-18,"1"18</inkml:trace>
  <inkml:trace contextRef="#ctx0" brushRef="#br1" timeOffset="72770.1622">7161 18256,'-88'36,"88"87,18 0,70-246,35 141,-87 105,-160-17,1-71,123-35</inkml:trace>
  <inkml:trace contextRef="#ctx0" brushRef="#br1" timeOffset="78330.4803">6985 12047,'88'-17,"36"17,-71-18</inkml:trace>
  <inkml:trace contextRef="#ctx0" brushRef="#br1" timeOffset="78900.5129">7320 11836,'71'158,"-54"1,1-35,-18-107</inkml:trace>
  <inkml:trace contextRef="#ctx0" brushRef="#br1" timeOffset="88201.0448">7849 5627,'-123'53,"35"88,211-247,-35-17,53 246,-17 0,-36 19,-88-107</inkml:trace>
  <inkml:trace contextRef="#ctx0" brushRef="#br1" timeOffset="109241.2483">7832 5715,'0'88,"0"36,0-1,0 1,0-1,0 1,0-1,0 0,17 1,-17 35,0-36,18 1,17-1,-35 1,0-1,-17 1,17 34,-18-34,18-1,0 1,0-1,0 1,35-1,-35 1,-17-1,34 1,-34 34,17-34,35 17,-18-18,-17 1,18-1,0 1,-18-1,-18 1,0 17,-17 0,18 0,17-17,-18-1,18 0,18 1,-18-1,0 1,35 35,-35-36,0 1,35-1,-17 1,17-1,-35 0,0 1,0-1,18 1,-18 17,0-18,-53 1,53-1,-18 36,18-35,0-1,18 36,17-36,-35 1,0-1,0 1,0 17,-18-18,18 1,-17-1,-1 18,18-17,0 17,0-18,0 1,18 17,-18-18,0 1,35 35,-17-36,-18 1,0 34,0-34,-36-1,19 36,17-18,-18-17,0 34,-17-34,35-1,18 1,-1 17,19-18,-36 36,0-35,0-1,0 1,0-1,0 1,0-1,0 0,0 1,-124-159,36-89,35-17,88 265,107 17,-19-35,-35 35,-17-318,-36 54,71-1</inkml:trace>
  <inkml:trace contextRef="#ctx0" brushRef="#br1" timeOffset="111129.3562">7567 8572,'0'124,"0"17,0 18,18-36</inkml:trace>
  <inkml:trace contextRef="#ctx0" brushRef="#br1" timeOffset="112371.4273">7338 7214,'106'-70,"-18"193,-88 89,-124-71,1-194,211-88,36 141,-54 141,-35-106</inkml:trace>
  <inkml:trace contextRef="#ctx0" brushRef="#br1" timeOffset="114161.5297">7338 5715,'123'-141,"-52"282,-177 0,212-176,-106 141,-35 35,-107-124,142-52</inkml:trace>
  <inkml:trace contextRef="#ctx0" brushRef="#br0" timeOffset="132954.6046">1341 10495,'123'-88,"18"53,-17 88,-1-53,36 17,-36-17,1 0,-1 0,18-17,18-36,-35 70,-1 19,1-36,-1 0,0 0,36-18,-35 18,-1 0,1 0,34 0,-34 0,-1 0,36 0,-35 0,-1 18,0-18,19-18,-19 0,1 18,-1-35,1 53,34-36,-34 18,-1 35,1-52,34 17,1 17,-18-17,0 0,-17 0,17 0,18 0,-1 0,-34 0,-18 0,53 0,-36 18,0-18,19 0,-19 18,1-18,-1 52,0-34,1-18,35 18,-36-1,36-17,-18 0,0 18,0-18,18 0,0-18,-1 1,-16 17,16 0,-34 0,-1 0,36 0,-35 0,-1 0,0 0,1 0,17 0,18-36,-36 19,36 17,0-35,-36-1,1 36,-1 18,1-36,-1 18,1 18,-1-18,18 35,-17-17,-1 35,1-53,34-36,-17 1,-17 18,35 17,-18 0,18-36,-36 19,18-1,-17 18,-19 0,19 0,-230-35,-35-89,264 160,36 16,-35 1,-230-17,-18 105,71-53</inkml:trace>
  <inkml:trace contextRef="#ctx0" brushRef="#br0" timeOffset="133583.6406">14958 10195,'106'53,"17"88,-52-123</inkml:trace>
  <inkml:trace contextRef="#ctx0" brushRef="#br0" timeOffset="133983.6634">15152 10054,'-88'159,"-1"-36,-34 18,123-123</inkml:trace>
  <inkml:trace contextRef="#ctx0" brushRef="#br0" timeOffset="136501.8075">1288 10477,'53'-105,"88"-36,0 52,-229 213,-54-18,19-89,264 54,-17 17,-71-88</inkml:trace>
  <inkml:trace contextRef="#ctx0" brushRef="#br1" timeOffset="144021.2376">8378 5680,'18'-124,"-71"230,71 35,105-141,18-88,-123-35,0 228,-18 54,0-35,-18-1,-123-158,88-1</inkml:trace>
  <inkml:trace contextRef="#ctx0" brushRef="#br2" timeOffset="162172.2757">4604 18397,'70'141,"18"-264,-193 52,158 195,-1-248,-52 1,-105 158,105 89,141-160,-265-16,107 175,122-70,-87-159,-159 53,123 159,124-71,-35-193,-177 122,106 177,0-264,-106 176,106 106,124-159,-72-124,-193 89,159 141,70-230,-141 265,124-247</inkml:trace>
  <inkml:trace contextRef="#ctx0" brushRef="#br2" timeOffset="165462.4639">6209 15081,'-106'177,"247"-89,-53-212,-193 107,87 123,141-106,-123-124,-123 89,70 176,176-71,-52-175,-194 52,105 194,141-71,-52-211,-177 0,36 247,140-212,-158 230,176-248,-88 89</inkml:trace>
  <inkml:trace contextRef="#ctx0" brushRef="#br2" timeOffset="168601.6435">7867 12047,'-141'-70,"141"176,123-36,1-87,-71-125,-212 37,18 246,141-18,159-140,-142-107,-140 89,70 158,176-87,36-142,-282 0,-1 247,265-88,-35-177,-229 54,-1 229,230-159,-18-124,-211 107,87 122,160-175,-230 70,88 106,107-124</inkml:trace>
  <inkml:trace contextRef="#ctx0" brushRef="#br2" timeOffset="171731.8225">9507 8819,'0'89,"-53"-195,-88 106,141 106,106-36,18-193,-248 35,54 193,193-16,-35-231,-211 1,17 300,159-35,53-124,-71-142,-158 107,70 141,194-35,-88-177,-194 0,70 265,194-71,-87-106</inkml:trace>
  <inkml:trace contextRef="#ctx0" brushRef="#br2" timeOffset="174831.9998">11095 5627,'-124'70,"230"-52,-212-53,53 158,212-52,-159-212,-141 141,141 105,124-87,-89-124,-176 71,141 141,106-18,-36-211,-193 34,87 195,142-71,-18-193,-176 34,0 265,88-123</inkml:trace>
  <inkml:trace contextRef="#ctx0" brushRef="#br2" timeOffset="181232.3659">11307 5186,'-71'123,"36"1,-36 17,36-18,-18 18,18-17,-36 17,1 18,-1-36,0 18,36-17,-53 17,-36 0,36-17,18 52,-18-53,52 19,-34-19,52 36,-35-36,-17 54,-1-54,-17 18,0-17,-1 17,19 0,-18-18,17 18,36 18,-71 0,35 0,19-18,-19 18,18-36,0 18,-17 0,17-17,17-1,-34 36,-18-18,-36 35,36-52,17 17,-17 0,18-17,34-1,-16 18,-19 18,-35 0,18-18,17 0,-34 18,16-1,54-16,-35-19,17 18,0 18,0 0,17-36,-34 18,-1 18,1-36,-18 54,17-54,1 18,-19-17,1 17,18 0,-19 18,19 0,17-36,0 18,-18 18,19-18,-19 18,18 0,-18-1,19 1,16-35,-70 52,18 0,18-35,34-17,-34 17,17-18,-35 54,17-54,-70 54,53-54,0 18,17 0,36-17,-18 35,18-36,-36 18,1-17,-19 17,1 0,35-317,53 34,0 1,36 247,-19 18,-17-1,124-123,-1-53,36 18,-141-36</inkml:trace>
  <inkml:trace contextRef="#ctx0" brushRef="#br2" timeOffset="185122.5884">11412 5115,'-123'106,"-18"35,0 0,299-299,19 16,-54 19,-123 299,0-35,0-17,0-89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20T23:20:12.1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6262 6085,'88'18,"35"0,19-1,-142-17</inkml:trace>
  <inkml:trace contextRef="#ctx0" brushRef="#br0" timeOffset="929.0531">6879 6509,'141'-106,"-88"-53,-18 36,-35-36,0 0,-123 159,88 141,35-17,0 17,17-18,19 1</inkml:trace>
  <inkml:trace contextRef="#ctx0" brushRef="#br0" timeOffset="2011.115">7302 6385,'89'-53,"52"142,-141 34,-177 0,54-123,246-88,1 159,-36-36</inkml:trace>
  <inkml:trace contextRef="#ctx0" brushRef="#br0" timeOffset="2752.1574">8043 6297,'106'0,"18"-18,-54 18</inkml:trace>
  <inkml:trace contextRef="#ctx0" brushRef="#br0" timeOffset="3701.2117">8625 6597,'124'-88,"-18"-53,-53-18,-53 0,0 36,-124 123,71 141,53 18,0-36,53 0,-18 19,-17-125</inkml:trace>
  <inkml:trace contextRef="#ctx0" brushRef="#br0" timeOffset="4779.2734">9084 6562,'141'-71,"-141"177,-106 35,177-264,52 246,-193 18,-54-141,124 0</inkml:trace>
  <inkml:trace contextRef="#ctx0" brushRef="#br0" timeOffset="6999.4003">10760 6350,'123'53,"1"-53,-124 0</inkml:trace>
  <inkml:trace contextRef="#ctx0" brushRef="#br0" timeOffset="8200.469">11183 6685,'124'-141,"-54"0,-52 17,-18 1,0-36,-124 159,107 141,17 18,53 0,-1-18,37-18,-19-123</inkml:trace>
  <inkml:trace contextRef="#ctx0" brushRef="#br0" timeOffset="9360.5354">11642 6667,'105'-35,"-105"141,-52 18,-90-54,266-123,17 106,-123-35</inkml:trace>
  <inkml:trace contextRef="#ctx0" brushRef="#br0" timeOffset="10323.5905">12030 6385,'106'0,"-18"0</inkml:trace>
  <inkml:trace contextRef="#ctx0" brushRef="#br0" timeOffset="11440.6544">12347 6703,'88'-53,"54"-53,-90-35,-16-18,-36 0,-71 36,-52 123,105 123,18 1,0-1,53 36,35-18,-35-106</inkml:trace>
  <inkml:trace contextRef="#ctx0" brushRef="#br0" timeOffset="12731.7282">12753 6579,'141'-35,"-70"176,52-106,-105 124,-124-88,-18-71,89 0</inkml:trace>
  <inkml:trace contextRef="#ctx0" brushRef="#br0" timeOffset="16187.9259">5186 7338,'2857'176,"-1216"1,158-36,-317 159,176-1,53-404,-865-19,-740 36</inkml:trace>
  <inkml:trace contextRef="#ctx0" brushRef="#br0" timeOffset="19539.1176">6597 9031,'-35'159,"176"-300,-18-53,-70 53,0 17,-35-70,-54 35,-87 54,-18 140,88 159,35-18,18-17,36 0,-1-1,35-16,1-19</inkml:trace>
  <inkml:trace contextRef="#ctx0" brushRef="#br0" timeOffset="20191.1549">7179 9155,'-71'123,"71"18,0-106</inkml:trace>
  <inkml:trace contextRef="#ctx0" brushRef="#br0" timeOffset="20702.1841">7638 8749,'105'-35,"19"-1,-1 1,-70 35</inkml:trace>
  <inkml:trace contextRef="#ctx0" brushRef="#br0" timeOffset="20992.2007">7708 8943,'124'-35,"-1"35</inkml:trace>
  <inkml:trace contextRef="#ctx0" brushRef="#br0" timeOffset="21811.2475">8484 8608,'0'141,"0"35,-17 18,-1-35,-35-35,53-266,35-34,-35 17,18 1,70-1,53 88,0 195,-176 17,-53-18,-36-52,1-71,105-18</inkml:trace>
  <inkml:trace contextRef="#ctx0" brushRef="#br0" timeOffset="22352.2785">8872 9172,'106'53,"18"-71,-107 18</inkml:trace>
  <inkml:trace contextRef="#ctx0" brushRef="#br0" timeOffset="23090.3207">9260 9648,'142'18,"16"-194,-87 52,17-17,-35 18,-35-18,-54-36,-34 18,-54 230,124 70,-35 18,53 0,52-18,-17 17,53-34,-106-106</inkml:trace>
  <inkml:trace contextRef="#ctx0" brushRef="#br0" timeOffset="23871.3654">10019 9543,'106'-71,"-71"177,-35 53,-35-36,-71 18,53-247,194 106,-17 71,-89-53</inkml:trace>
  <inkml:trace contextRef="#ctx0" brushRef="#br0" timeOffset="24340.3922">10477 9260,'124'-17,"17"-19,-141 36</inkml:trace>
  <inkml:trace contextRef="#ctx0" brushRef="#br0" timeOffset="25170.4397">10936 9737,'124'-53,"34"-141,-34 0,-89 70,-17 1,-18-36,-18 0,-123 53,70 248,54-19,17 0,17 89,36-53,-17 0,34-1,36-122</inkml:trace>
  <inkml:trace contextRef="#ctx0" brushRef="#br0" timeOffset="36600.0934">11589 9701,'123'-53,"1"36,-89 123,-194 35,18-53,300-176,0 88,-124 123,-176 18,0-88,17-53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20T23:21:16.17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6209 5803,'-35'159,"35"0,-18-1,0-105</inkml:trace>
  <inkml:trace contextRef="#ctx0" brushRef="#br0" timeOffset="400.0229">6032 6103,'106'0,"18"-53,35-35,-124 70</inkml:trace>
  <inkml:trace contextRef="#ctx0" brushRef="#br0" timeOffset="1681.0961">6738 5856,'0'124,"-53"52,18-35,52-282,19-18,87-35,1 71,-54 281,-193-16,246-195,-35 194,-88 18,-158-36,-1-105,18-54,88-34</inkml:trace>
  <inkml:trace contextRef="#ctx0" brushRef="#br0" timeOffset="3490.1996">7726 6068,'141'-36,"-18"19,-123 17</inkml:trace>
  <inkml:trace contextRef="#ctx0" brushRef="#br0" timeOffset="4350.2488">8273 5927,'141'-106,"-18"106,-70 141,-106-18,-17 19,-71-37,17-87,89-124,176 18,-35 211,35-34,-124-89</inkml:trace>
  <inkml:trace contextRef="#ctx0" brushRef="#br0" timeOffset="5190.2969">9772 6103,'106'18,"53"-18,-107 0</inkml:trace>
  <inkml:trace contextRef="#ctx0" brushRef="#br0" timeOffset="5621.3215">9984 5891,'0'106,"-18"18,-17 34,35-105</inkml:trace>
  <inkml:trace contextRef="#ctx0" brushRef="#br0" timeOffset="6791.3884">10336 5909,'0'106,"0"53,18-36,-18-264,0 0,0 0,53 17,70 124,-123 106,-123 35,229-141,-18 141,-88-17,-88-1,-71-123,88-106</inkml:trace>
  <inkml:trace contextRef="#ctx0" brushRef="#br0" timeOffset="7471.4273">10795 6032,'123'53,"36"-53,-88-17</inkml:trace>
  <inkml:trace contextRef="#ctx0" brushRef="#br0" timeOffset="8429.4821">11218 5997,'106'-123,"18"52,17 142,-141 52,-36 1,-16 17,-90-35,1-177,212-70,70 229,0 0,-17-70,-124-18</inkml:trace>
  <inkml:trace contextRef="#ctx0" brushRef="#br0" timeOffset="10628.6079">4727 6650,'159'35,"-36"-35,1 0,88 0,-1-18,36 18,-18 0,-17 0,-53 0,17 0,-17 0,17 36,-17-1,35-17,-17 35,-19-36,1 19,53-107,-89 89,18-36,18 53,-35-35,34 53,-52-53,35 18,36-1,-54-17,36 0,17 0,-52 0,52 0,-52 0,70 18,-36 17,19-52,17-19,-71 36,54-35,17 18,-53-1,-18 18,18 0,-17 0,-1 0</inkml:trace>
  <inkml:trace contextRef="#ctx0" brushRef="#br0" timeOffset="12428.7109">7638 7691,'17'141,"-17"17,-17 36,-36-35,53-265,0-88,17 71,19-36,-1 0,53 283,-35-1,0 71,-35-70,-18-1,0 1</inkml:trace>
  <inkml:trace contextRef="#ctx0" brushRef="#br0" timeOffset="12739.7287">7461 8079,'106'0,"18"-18,34 0,-140 18</inkml:trace>
  <inkml:trace contextRef="#ctx0" brushRef="#br0" timeOffset="13128.7509">8378 7885,'142'17,"-19"-17,-123 0</inkml:trace>
  <inkml:trace contextRef="#ctx0" brushRef="#br0" timeOffset="13400.7665">8431 8132,'124'0,"-1"0,-105 0</inkml:trace>
  <inkml:trace contextRef="#ctx0" brushRef="#br0" timeOffset="14310.8185">9366 7849,'0'-106,"-106"36,-35 105,0 124,106-18,35-17,88 34,88-70,-34-88,-72-70</inkml:trace>
  <inkml:trace contextRef="#ctx0" brushRef="#br0" timeOffset="14829.8482">9878 7814,'0'106,"17"53,-17-18,0-18,0-123</inkml:trace>
  <inkml:trace contextRef="#ctx0" brushRef="#br0" timeOffset="15160.8671">9772 8079,'141'-18,"-17"18</inkml:trace>
  <inkml:trace contextRef="#ctx0" brushRef="#br0" timeOffset="16400.9381">10442 7849,'-17'106,"17"53,0-18,-18-300,18 0,53 36,0-18,106 123,-89 124,-176 70,-17-140,264-107,18 89,-89 123,-105-18,-89-70,1-53,-18-70,141 52</inkml:trace>
  <inkml:trace contextRef="#ctx0" brushRef="#br0" timeOffset="16969.9706">11112 7990,'159'0,"-35"0,-124 0</inkml:trace>
  <inkml:trace contextRef="#ctx0" brushRef="#br0" timeOffset="17810.0187">11624 7885,'106'-53,"35"0,-18 88,-52 124,-106 0,-71-1,-53-105,36-53,123-106,123 53,36 53,-36 53,54 36,-54-72,-123-17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20T23:21:39.40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6244 5680,'0'123,"0"36,0 0,0-106</inkml:trace>
  <inkml:trace contextRef="#ctx0" brushRef="#br0" timeOffset="351.0201">6103 5927,'124'17,"-1"-34,0-19,-87 36</inkml:trace>
  <inkml:trace contextRef="#ctx0" brushRef="#br0" timeOffset="1750.1001">6809 5750,'0'141,"0"18,0-35,35-248,-17 1,52-54,36 36,17 265,-246 34,229-158,17 141,-123-17,-123-36,-1-105,-17-54,106 53</inkml:trace>
  <inkml:trace contextRef="#ctx0" brushRef="#br0" timeOffset="2741.1568">9349 5944,'0'124,"17"17,-17-18,-17-105</inkml:trace>
  <inkml:trace contextRef="#ctx0" brushRef="#br0" timeOffset="3040.1739">9155 6085,'123'0,"1"0,-54-17</inkml:trace>
  <inkml:trace contextRef="#ctx0" brushRef="#br0" timeOffset="4230.2419">9772 5927,'18'88,"-18"71,-36-36,72-264,-19 17,36-70,35 36,53 193,-141 88,-105 19,-19-142,248-71,-1 71,36 71,-106 70,-106 17,-106-122,-35-36,88-88</inkml:trace>
  <inkml:trace contextRef="#ctx0" brushRef="#br0" timeOffset="5610.3209">5168 6685,'124'-53,"34"53,19 0,105-35,-53 17,-105 18,211-35,-212 53,36-18,106 17,17 1,-53-18,18 0,18 0,-54 0,1 0,-53 53,-36-36,18 36,-17-53,35 18,-18-18,18 0,17-35,-17 17,-1 0,-34 18,-1 0,36 0,-35 18,-71-18</inkml:trace>
  <inkml:trace contextRef="#ctx0" brushRef="#br0" timeOffset="7769.4444">7003 7285,'0'194,"-36"-35,19-1,-1-34,-105-301,123 19,35-1,0 35,106 36,-35 212,0 70,-106-53,18 18,-1-36,1-52</inkml:trace>
  <inkml:trace contextRef="#ctx0" brushRef="#br0" timeOffset="8101.4634">6897 7691,'106'-53,"35"53,-106 0</inkml:trace>
  <inkml:trace contextRef="#ctx0" brushRef="#br0" timeOffset="8690.4971">7532 7708,'106'-17,"35"-1,-71 0</inkml:trace>
  <inkml:trace contextRef="#ctx0" brushRef="#br0" timeOffset="9050.5176">7655 7373,'-17'106,"17"88,0-71,0-70</inkml:trace>
  <inkml:trace contextRef="#ctx0" brushRef="#br0" timeOffset="9810.5611">8043 7549,'159'-70,"-71"176,-88 52,-53-34,-70-1,-18-123,194-141,70 124,54 87,-54 54</inkml:trace>
  <inkml:trace contextRef="#ctx0" brushRef="#br0" timeOffset="10190.5829">8749 7532,'141'0,"18"35,-53-17</inkml:trace>
  <inkml:trace contextRef="#ctx0" brushRef="#br0" timeOffset="10431.5966">8890 7796,'141'-17,"18"-36,-89 53</inkml:trace>
  <inkml:trace contextRef="#ctx0" brushRef="#br0" timeOffset="11550.6606">9648 7514,'0'124,"0"52,0 36,0-89,0-264,-17 18,17-19,0-16,70-1,54 106,-54 177,-123 34,-88-87,265-124,-1 53,1 141,-142 18,-141-53,36-106,-36-36,89-17</inkml:trace>
  <inkml:trace contextRef="#ctx0" brushRef="#br0" timeOffset="12070.6904">10530 7497,'36'141,"-1"0,-35 0,0-124</inkml:trace>
  <inkml:trace contextRef="#ctx0" brushRef="#br0" timeOffset="12398.7091">10354 7638,'141'-18,"18"36,-36-18</inkml:trace>
  <inkml:trace contextRef="#ctx0" brushRef="#br0" timeOffset="13071.7476">11307 7444,'0'-124,"-142"124,37 141,52-17,53-1,0 36,176 0,-17-159,-36-124,-105 124</inkml:trace>
  <inkml:trace contextRef="#ctx0" brushRef="#br0" timeOffset="14949.8551">10425 8731,'88'0,"35"0,1-17,-107-1</inkml:trace>
  <inkml:trace contextRef="#ctx0" brushRef="#br0" timeOffset="15750.9009">11377 8537,'0'-123,"-141"52,-35 195,105 17,53 18,18-1,71-34,88-36,-1-88,1-18,-88-123,-71 124</inkml:trace>
  <inkml:trace contextRef="#ctx0" brushRef="#br0" timeOffset="16889.966">7514 8908,'124'0,"17"-18,-71-17</inkml:trace>
  <inkml:trace contextRef="#ctx0" brushRef="#br0" timeOffset="17650.0095">8378 8625,'-35'-141,"-88"35,-36 248,141 16,18-34,0 35,71-36,88-52,-18-195,-53 54</inkml:trace>
  <inkml:trace contextRef="#ctx0" brushRef="#br0" timeOffset="19071.0908">6403 9472,'123'0,"71"0,36 18,-1 17,0-35,36 0,35-18,-159 1,-18 17,177 0,-194 0,35-18,-17 18,87-18,1-17,-36 18,36-1,-18-17,18 17,-54 0,-16 18,16-35,-34 35,70 35,-53-17,53-18,18 0,-89 0,1 53,-1-35,36-18,-36 0,1 0,-1-18,36-17,-124 70</inkml:trace>
  <inkml:trace contextRef="#ctx0" brushRef="#br0" timeOffset="20481.1714">6773 10477,'0'142,"-17"16,-36 1,17-35,36-230,0-35,71 0,-36-18,18 0,71 159,-89 123,18 36,-35-18,34 18,-34-88</inkml:trace>
  <inkml:trace contextRef="#ctx0" brushRef="#br0" timeOffset="20800.1897">6579 10689,'141'0,"-17"0,-54 0</inkml:trace>
  <inkml:trace contextRef="#ctx0" brushRef="#br0" timeOffset="21370.2223">7267 10672,'141'0,"0"0,-105-36</inkml:trace>
  <inkml:trace contextRef="#ctx0" brushRef="#br0" timeOffset="22141.2664">8184 10495,'36'-88,"-107"-53,-105 247,105 17,36 36,35 0,88-18,53-35,18-89,-36-34,19-107,-125 106</inkml:trace>
  <inkml:trace contextRef="#ctx0" brushRef="#br0" timeOffset="22622.2939">8837 10442,'53'106,"-35"18,-18-1,0 0,17-105</inkml:trace>
  <inkml:trace contextRef="#ctx0" brushRef="#br0" timeOffset="22931.3116">8749 10636,'141'-17,"-18"17,-70 0</inkml:trace>
  <inkml:trace contextRef="#ctx0" brushRef="#br0" timeOffset="23611.3505">9313 10477,'141'-141,"1"124,-37 123,-87 88,-53-36,-142-69,19-107,211-123,70 123,18 142,0-54,-106-87</inkml:trace>
  <inkml:trace contextRef="#ctx0" brushRef="#br0" timeOffset="24071.3768">10178 10460,'123'-18,"36"36,-159-1</inkml:trace>
  <inkml:trace contextRef="#ctx0" brushRef="#br0" timeOffset="24310.3905">10231 10777,'105'0,"19"0,-107 0</inkml:trace>
  <inkml:trace contextRef="#ctx0" brushRef="#br0" timeOffset="25461.4563">10848 10407,'53'123,"-36"36,-17-35,18 17,-18-265,-18-17,18-71,53 54,36 34,16 230,-193 35,-53-53,265-158,-1 70,36 88,-159 53,-71 0,-70-105,18-36,17-89</inkml:trace>
  <inkml:trace contextRef="#ctx0" brushRef="#br0" timeOffset="27730.5861">1887 11994,'36'124,"-36"123,0 0,0-106,105-88,-16-177,-36-34,-18 34,-35 318,0-17,70-36,72-88,-37-159,-87-53,17-53,-52-35,-19 53,-17 36,18 140</inkml:trace>
  <inkml:trace contextRef="#ctx0" brushRef="#br0" timeOffset="28410.625">2875 12030,'0'123,"0"18,18 53,-1-17,-17-19,0-299,0 18,36-18,105 0,-18 141,-35 158,-70 36,-18-52,0-19,18-123</inkml:trace>
  <inkml:trace contextRef="#ctx0" brushRef="#br0" timeOffset="28871.6513">3440 12753,'123'0,"18"-88,-123-36,-159 124,105 124,54 70,158-106,-34-88,-1-71,-35-70</inkml:trace>
  <inkml:trace contextRef="#ctx0" brushRef="#br0" timeOffset="29378.6803">4198 12541,'0'106,"0"18,0-266,53-16,88 69,18 89,-71 159,-88 0,0-36</inkml:trace>
  <inkml:trace contextRef="#ctx0" brushRef="#br0" timeOffset="30631.752">5680 12030,'0'-124,"35"283,-53-18,54-17,-36-1,0 1,0 34,17-34,160-124,-72-71</inkml:trace>
  <inkml:trace contextRef="#ctx0" brushRef="#br0" timeOffset="30889.7668">5468 12312,'176'53,"1"-53,17-18</inkml:trace>
  <inkml:trace contextRef="#ctx0" brushRef="#br0" timeOffset="31420.7971">6068 11800,'0'124,"70"70,-17 53,0-35,-53-89,88-264,-70 17,88 301,-106-36,35 0,18-106</inkml:trace>
  <inkml:trace contextRef="#ctx0" brushRef="#br0" timeOffset="31881.8235">6685 12629,'124'-17,"-36"-124,-212 52,36 266,106-18,123-71,35-88,-88-88</inkml:trace>
  <inkml:trace contextRef="#ctx0" brushRef="#br0" timeOffset="32399.8531">7743 12382,'89'142,"-36"16,-18-34,18-1,-36-246,54-18,-36 17,36-17,-18 71</inkml:trace>
  <inkml:trace contextRef="#ctx0" brushRef="#br0" timeOffset="33060.891">8643 12488,'18'-106,"-124"18,-35 194,70 53,71-36,18 1,123-124,-53-141,-70-18,-1 371,19-89,87-88</inkml:trace>
  <inkml:trace contextRef="#ctx0" brushRef="#br0" timeOffset="33529.9178">8961 12418,'0'123,"70"36,-52-36,-124-264,106-17,141 16,-18 142,-87 0</inkml:trace>
  <inkml:trace contextRef="#ctx0" brushRef="#br0" timeOffset="33840.9356">9507 12435,'0'142,"0"52,18-106</inkml:trace>
  <inkml:trace contextRef="#ctx0" brushRef="#br0" timeOffset="34030.9464">9560 12453,'18'106,"0"-106</inkml:trace>
  <inkml:trace contextRef="#ctx0" brushRef="#br0" timeOffset="34780.9893">9543 12100,'0'53</inkml:trace>
  <inkml:trace contextRef="#ctx0" brushRef="#br0" timeOffset="35640.0385">10231 12453,'35'-88,"-176"88,-53 141,105 0,72 18,193-71,-35-264,-70 52,-71 1,0 229,18 17,-1 0,89-52</inkml:trace>
  <inkml:trace contextRef="#ctx0" brushRef="#br0" timeOffset="36241.0729">10530 12047,'-35'-158,"88"422,-53-123,35 0,1 124,-19-106,-17-265,53-70,106 34,-36 125,-17 158,-106-18,0 18,-141-17,0-159,70-71</inkml:trace>
  <inkml:trace contextRef="#ctx0" brushRef="#br0" timeOffset="36621.0946">11289 11924,'0'123,"18"89,-1 53,1-54,17-17,-17-158</inkml:trace>
  <inkml:trace contextRef="#ctx0" brushRef="#br0" timeOffset="37041.1186">11518 12682,'124'-35,"-36"-106,-194 88,18 177,35 87,71-17,140-53,-34-158,-1-72</inkml:trace>
  <inkml:trace contextRef="#ctx0" brushRef="#br0" timeOffset="38451.1993">12629 12347,'124'-53,"-177"212,35-35,1-1,123-88,70-176,-106-53,-52 71,-18 228,0 142,0-123,0 17,0-18,18 89,-36 17,-123-70,-18-159,53-229,106 194</inkml:trace>
  <inkml:trace contextRef="#ctx0" brushRef="#br0" timeOffset="39069.2346">13494 12277,'-88'-18,"-18"159,123-17,177-1,-70-123,-18-141,-106-18,-106 18,-18 141,54 124,70-124</inkml:trace>
  <inkml:trace contextRef="#ctx0" brushRef="#br0" timeOffset="39532.2611">13864 12294,'0'106,"35"53,54-36,52-140,-35-160,-71 36,-106 18</inkml:trace>
  <inkml:trace contextRef="#ctx0" brushRef="#br0" timeOffset="39890.2816">14252 11765,'88'124,"-70"-1,-18-70</inkml:trace>
  <inkml:trace contextRef="#ctx0" brushRef="#br0" timeOffset="40401.3108">14676 12206,'-36'159,"54"-36,-18 1,0-1,-18-264,36-53,17 71,124-1,-36 124,-87 71</inkml:trace>
  <inkml:trace contextRef="#ctx0" brushRef="#br0" timeOffset="40882.3383">15099 12506,'123'18,"18"-142,-141 1,-141 87,71 142,52 35,71 36,106-107,0-87,-107-1</inkml:trace>
  <inkml:trace contextRef="#ctx0" brushRef="#br0" timeOffset="41521.3749">16422 12012,'-141'0,"-18"106,124 17,211 1,-35-1,-88 1,-176-18,-1-106,36-106</inkml:trace>
  <inkml:trace contextRef="#ctx0" brushRef="#br0" timeOffset="42021.4035">16757 12171,'-124'35,"107"89,17-1,194 18,-53-141,-106-159,-88 1,-70 69,88 107</inkml:trace>
  <inkml:trace contextRef="#ctx0" brushRef="#br0" timeOffset="42430.4269">17198 11624,'0'141,"0"-17,53 158,-53-159,53 54,-53-54,0-88</inkml:trace>
  <inkml:trace contextRef="#ctx0" brushRef="#br0" timeOffset="42861.4515">17462 12065,'0'159,"53"-36,-17 36,34 0,54-283,-89-52,0 17,18 18,18 35</inkml:trace>
  <inkml:trace contextRef="#ctx0" brushRef="#br0" timeOffset="43190.4703">18098 12065,'-18'106,"18"35,0 18,0-36,0-123</inkml:trace>
  <inkml:trace contextRef="#ctx0" brushRef="#br0" timeOffset="43412.483">18133 11818,'-35'0</inkml:trace>
  <inkml:trace contextRef="#ctx0" brushRef="#br0" timeOffset="43941.5133">18292 12030,'0'123,"35"54,-35 17,0-71,88-299,-53-18,53 35,36 159,-106 106,-18 52,52 37,-16-143</inkml:trace>
  <inkml:trace contextRef="#ctx0" brushRef="#br0" timeOffset="44620.5521">19315 12188,'0'-158,"-177"87,36 212,71 0,70-17,70 17,54-159,17-176,-35 36,-18 299,-88 106,0-89,0-34,0 35,0 52,-53-87,-106-71,-35-194,88 88</inkml:trace>
  <inkml:trace contextRef="#ctx0" brushRef="#br0" timeOffset="45740.6162">20585 12506,'0'-106,"-18"-17,-35-71,35 35,18 53,36-35,17-18,88 71,-53 211,-53 1</inkml:trace>
  <inkml:trace contextRef="#ctx0" brushRef="#br0" timeOffset="46001.6311">20232 11942,'88'52,"71"-34,-53 0</inkml:trace>
  <inkml:trace contextRef="#ctx0" brushRef="#br0" timeOffset="46551.6626">20796 12065,'-35'141,"-36"-17,36 70,53-36,158-69,-17-142,-106-71,-53-35,-71 18,-17 124</inkml:trace>
  <inkml:trace contextRef="#ctx0" brushRef="#br0" timeOffset="47071.6923">21131 12241,'71'177,"-53"-18,-18-18,0-300,0 35,70-17,124 71,-17 52,-107 18</inkml:trace>
  <inkml:trace contextRef="#ctx0" brushRef="#br0" timeOffset="47480.7157">22490 12259,'-53'106,"53"53,0 17,0-53,0-87</inkml:trace>
  <inkml:trace contextRef="#ctx0" brushRef="#br0" timeOffset="47691.7278">22454 11977,'53'-18</inkml:trace>
  <inkml:trace contextRef="#ctx0" brushRef="#br0" timeOffset="48270.7609">23089 12065,'-123'-53,"-1"106,19 88,228-53,71 53,-53-70,-123 52,-159 19,0-107,17-88,106-18</inkml:trace>
  <inkml:trace contextRef="#ctx0" brushRef="#br0" timeOffset="50649.897">1094 13423,'-18'124,"89"17,-71-18,52-264,-16-18,17 36,105 299,-158-52,36 35,-36-36,0-123</inkml:trace>
  <inkml:trace contextRef="#ctx0" brushRef="#br0" timeOffset="51271.9326">1905 13688,'159'-53,"-89"-88,-211 141,0 123,123 1,142-1,52-123,-17-53</inkml:trace>
  <inkml:trace contextRef="#ctx0" brushRef="#br0" timeOffset="52191.9852">2699 13635,'-36'-124,"-87"107,0 34,-1 160,159-54,89-105,35-89,-18-105,-159 352,18-52,18 35,-18-36,-18 36,-176-36,71-123,-1-123,106 87</inkml:trace>
  <inkml:trace contextRef="#ctx0" brushRef="#br0" timeOffset="52971.0298">3228 13741,'18'-106,"-160"0,-34 212,141 17,123 18,53-176,0-141,-158 282,122-1,-69-105</inkml:trace>
  <inkml:trace contextRef="#ctx0" brushRef="#br0" timeOffset="53332.0504">3704 13264,'0'106,"18"71,17 17,-17-18,-18-158</inkml:trace>
  <inkml:trace contextRef="#ctx0" brushRef="#br0" timeOffset="53602.0658">3422 13635,'106'17,"-212"-17,282 36,1-72,-36 19,-141-1</inkml:trace>
  <inkml:trace contextRef="#ctx0" brushRef="#br0" timeOffset="53931.0847">4075 13652,'0'142,"0"-19,35-123</inkml:trace>
  <inkml:trace contextRef="#ctx0" brushRef="#br0" timeOffset="54122.0956">3986 13406,'53'-18</inkml:trace>
  <inkml:trace contextRef="#ctx0" brushRef="#br0" timeOffset="54551.1201">4304 13600,'53'141,"35"0,0-265,0-17,-70 141</inkml:trace>
  <inkml:trace contextRef="#ctx0" brushRef="#br0" timeOffset="55132.1534">4710 13794,'141'-106,"0"-53,-212 18,-17 282,70 18,107-18,34-141,18-53,-123 35</inkml:trace>
  <inkml:trace contextRef="#ctx0" brushRef="#br0" timeOffset="55492.174">5415 13741,'88'141,"-88"18,-70-36,-71-35</inkml:trace>
  <inkml:trace contextRef="#ctx0" brushRef="#br0" timeOffset="58371.3386">6491 13617,'106'-123,"-106"-18,-141 141,-53 88,35 53,124 18,194-36,-36-176,18-53,-123-35,-36 265,18-1,141-35,-70-105</inkml:trace>
  <inkml:trace contextRef="#ctx0" brushRef="#br0" timeOffset="59181.385">7091 13088,'17'141,"19"18,-1 0,-17-36,-18 18,-36-247,-69-35,-19 124,71 122,36 54,140-71,0-105,-87-1</inkml:trace>
  <inkml:trace contextRef="#ctx0" brushRef="#br0" timeOffset="59961.4296">7585 13317,'0'159,"17"-35,36 34,-123-316,-71 16,17 266,89 17,35-17,123-89,18-53,-70-35</inkml:trace>
  <inkml:trace contextRef="#ctx0" brushRef="#br0" timeOffset="60600.4661">8343 13652,'35'159,"1"-18,-36-141</inkml:trace>
  <inkml:trace contextRef="#ctx0" brushRef="#br0" timeOffset="60821.4788">8361 13423,'-35'-123,"52"140</inkml:trace>
  <inkml:trace contextRef="#ctx0" brushRef="#br0" timeOffset="61179.4992">8837 13229,'0'124,"0"87,35-34,-35-19,18-34</inkml:trace>
  <inkml:trace contextRef="#ctx0" brushRef="#br0" timeOffset="61442.5143">8555 13617,'106'18,"88"17,-18-53,-123 18</inkml:trace>
  <inkml:trace contextRef="#ctx0" brushRef="#br0" timeOffset="62001.5463">10037 13370,'0'159,"0"-18,0-17,17 34,-17-52</inkml:trace>
  <inkml:trace contextRef="#ctx0" brushRef="#br0" timeOffset="62331.5651">9878 13723,'141'0,"35"-35,-35 17,-141 0</inkml:trace>
  <inkml:trace contextRef="#ctx0" brushRef="#br0" timeOffset="62880.5965">10583 13705,'-106'18,"54"106,69-1,142-70,-36-159,-70-35,-194 35,88 106</inkml:trace>
  <inkml:trace contextRef="#ctx0" brushRef="#br0" timeOffset="64931.7139">11465 13458,'-35'-123,"-18"299,53 36,0 0,0-89,71-282,34 1,54 34,-35 301,-160 17,-69-53,-19-124,-52-87,158 17</inkml:trace>
  <inkml:trace contextRef="#ctx0" brushRef="#br0" timeOffset="65470.7447">11994 13829,'-35'123,"106"18,105-123,-88-124,-105-35,-124 53,88 70</inkml:trace>
  <inkml:trace contextRef="#ctx0" brushRef="#br0" timeOffset="65870.7676">12718 13264,'17'159,"-17"35,0 18,0 0,0-71,0-106</inkml:trace>
  <inkml:trace contextRef="#ctx0" brushRef="#br0" timeOffset="66131.7825">12524 13847,'105'0,"19"0,35-53,-18 0</inkml:trace>
  <inkml:trace contextRef="#ctx0" brushRef="#br0" timeOffset="66670.8133">13035 13441,'18'141,"-18"71,0-36,0-53,106-264,-18-17,35 299,-123-18,18 1,17-124</inkml:trace>
  <inkml:trace contextRef="#ctx0" brushRef="#br0" timeOffset="67361.8529">14323 13511,'-141'36,"0"17,246 88,54-53,-159 35,-123 1,-1-124,36-124</inkml:trace>
  <inkml:trace contextRef="#ctx0" brushRef="#br0" timeOffset="67771.8763">14693 13670,'0'88,"53"53,-53-88</inkml:trace>
  <inkml:trace contextRef="#ctx0" brushRef="#br0" timeOffset="68030.8911">14693 13388,'18'-35</inkml:trace>
  <inkml:trace contextRef="#ctx0" brushRef="#br0" timeOffset="68750.9323">15064 13229,'70'159,"-52"35,-1-18,19-17,-19-35,-17-230,-35-71,-18 36,-88 141,53 177,53-54,52 18,107-123,34-36,-87-17</inkml:trace>
  <inkml:trace contextRef="#ctx0" brushRef="#br0" timeOffset="69270.9621">15434 13758,'123'-88,"-246"53,70 158,18 36,141-18,35-141,0-88</inkml:trace>
  <inkml:trace contextRef="#ctx0" brushRef="#br0" timeOffset="69850.9952">16069 13458,'-141'0,"17"89,266-19,-19 1,18 70,-194 18,-106-36,71-211</inkml:trace>
  <inkml:trace contextRef="#ctx0" brushRef="#br0" timeOffset="70922.0565">16828 13635,'-36'106,"54"35,123-71,-35-70,35-88,-88-35,-212-1,0 107,124 17</inkml:trace>
  <inkml:trace contextRef="#ctx0" brushRef="#br0" timeOffset="71541.0919">17515 13935,'0'-106,"0"-18,-17 1,-1-36,0 18,1-18,123 89,88 70,-36 35,-158-35</inkml:trace>
  <inkml:trace contextRef="#ctx0" brushRef="#br0" timeOffset="71791.1062">17251 13582,'141'70,"0"-52,-17-18,-107-18</inkml:trace>
  <inkml:trace contextRef="#ctx0" brushRef="#br0" timeOffset="72301.1354">18327 13423,'0'-123,"70"299,-70-17,18 17,0-52,-71-18</inkml:trace>
  <inkml:trace contextRef="#ctx0" brushRef="#br0" timeOffset="72602.1526">18239 13723,'158'0,"-17"-35,18-89,-88-17</inkml:trace>
  <inkml:trace contextRef="#ctx0" brushRef="#br0" timeOffset="73420.1994">18715 13264,'0'124,"0"88,35-1,-17-87,70-265,53 105,-106 142,124 18,-53-248,-88 1,-18-1,-53 230,53 18,106 17,-1-141,-16-53</inkml:trace>
  <inkml:trace contextRef="#ctx0" brushRef="#br0" timeOffset="74691.2721">20073 13847,'106'0,"17"0,1-71,-230-17,-53 123,-17 124,158 0,142-36,17-105,53-18,-71-71,-105 53</inkml:trace>
  <inkml:trace contextRef="#ctx0" brushRef="#br0" timeOffset="75432.3145">20920 13899,'35'-141,"-176"53,-18 159,0 123,336-88,-36-177,-53-70,-70 17,-18 230,-53 88,35 36,1-19,17-70,17-105</inkml:trace>
  <inkml:trace contextRef="#ctx0" brushRef="#br0" timeOffset="75939.3435">21078 13776,'18'106,"-53"17,88 18,105-194,-34-123,-106 53,-18-1</inkml:trace>
  <inkml:trace contextRef="#ctx0" brushRef="#br0" timeOffset="76642.3837">21837 13794,'18'-124,"-124"106,-71 177,89 0,212-53,-1-124,1-123,-107 18,-52 281,70-17,89-105,-107-36</inkml:trace>
  <inkml:trace contextRef="#ctx0" brushRef="#br0" timeOffset="76981.4031">22119 13212,'0'141,"18"70,-1 19,-17-19,18-70,0-123</inkml:trace>
  <inkml:trace contextRef="#ctx0" brushRef="#br0" timeOffset="77252.4186">21837 13758,'141'0,"-17"0,-1-35</inkml:trace>
  <inkml:trace contextRef="#ctx0" brushRef="#br0" timeOffset="77591.438">22348 13741,'18'158,"-36"1,18-106</inkml:trace>
  <inkml:trace contextRef="#ctx0" brushRef="#br0" timeOffset="77810.4505">22366 13511,'0'-123,"0"123</inkml:trace>
  <inkml:trace contextRef="#ctx0" brushRef="#br0" timeOffset="93352.3394">22895 13705,'-88'0,"-53"106,88 35,177-52,17-125,-18-105,-141-18,-52 124</inkml:trace>
  <inkml:trace contextRef="#ctx0" brushRef="#br0" timeOffset="94142.3846">23213 13635,'0'123,"0"1,0-1,0-264,70 18,71-1,-88 248,-53-1,0 1,71-124</inkml:trace>
  <inkml:trace contextRef="#ctx0" brushRef="#br0" timeOffset="94750.4194">24412 13212,'-17'141,"17"53,0 17,0-52,17-35,-17-124</inkml:trace>
  <inkml:trace contextRef="#ctx0" brushRef="#br0" timeOffset="95040.436">24201 13723,'105'0,"72"-35,-54 17</inkml:trace>
  <inkml:trace contextRef="#ctx0" brushRef="#br0" timeOffset="95561.4658">24765 13705,'-88'71,"53"70,158-53,0-88,1-176,-177 52,-106 89,159 35</inkml:trace>
  <inkml:trace contextRef="#ctx0" brushRef="#br0" timeOffset="98920.6579">1623 14711,'0'-124,"-106"107,-88 17,53 141,352 18,-69-71,-54 71,-159-18,-88-106,18 18,18-106,123-35</inkml:trace>
  <inkml:trace contextRef="#ctx0" brushRef="#br0" timeOffset="99472.6895">1940 14552,'0'141,"0"71,0-89,-35 1,17 123,18-124,-17-123</inkml:trace>
  <inkml:trace contextRef="#ctx0" brushRef="#br0" timeOffset="99752.7055">1676 15028,'158'0,"1"0,-53-35</inkml:trace>
  <inkml:trace contextRef="#ctx0" brushRef="#br0" timeOffset="100471.7466">2522 15081,'0'-88,"-123"88,-18 88,70 89,124-54,106-123,-53-123,-53-36,-106 300,106 35,-18-158</inkml:trace>
  <inkml:trace contextRef="#ctx0" brushRef="#br0" timeOffset="100931.7729">2681 15169,'53'124,"-35"17,-71-282,70 17,160 1,-18 35,-71 35</inkml:trace>
  <inkml:trace contextRef="#ctx0" brushRef="#br0" timeOffset="101491.805">3528 14517,'-53'106,"53"105,0 1,0-36,0-17,0-35,106-124,35-71,-124 0</inkml:trace>
  <inkml:trace contextRef="#ctx0" brushRef="#br0" timeOffset="101761.8204">3175 14993,'88'0,"106"-18,-70 1,-89-1</inkml:trace>
  <inkml:trace contextRef="#ctx0" brushRef="#br0" timeOffset="102272.8497">3863 15487,'0'35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20T23:23:27.34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8819 4551,'71'141,"0"71,-19-18,-16 17,17-52,-36 35,-17-53,-17 0,-36 36,-35-1,-1-52,36-72</inkml:trace>
  <inkml:trace contextRef="#ctx0" brushRef="#br0" timeOffset="1352.0773">6897 4374,'-106'124,"53"35,-35-1,17-16,1 16,52 19,18 17,-18-36,1-16,17-19,53 71,0-53,52 18,37-18,-37-88</inkml:trace>
  <inkml:trace contextRef="#ctx0" brushRef="#br0" timeOffset="3179.1818">9102 5309,'70'-106,"71"54,-17-19,17 124,-53 70,-88 71,-35-35,-53 18,-71-54,0-141,124-123,158 35,1 89,17 105,0 35,0 19</inkml:trace>
  <inkml:trace contextRef="#ctx0" brushRef="#br0" timeOffset="5181.2963">4780 5239,'71'-141,"70"17,-35 283,-124 0,-17-36,-36 18,-17-17,-36-71,89-177,194-17,-18 300,0-18,-70-141</inkml:trace>
  <inkml:trace contextRef="#ctx0" brushRef="#br0" timeOffset="6730.3849">4762 8572,'-17'-105,"140"-36,1 70,17 71,-141 159,-53-1,-35-16,-89-1,54-159,229-105,53 123,-18 70,-36 1</inkml:trace>
  <inkml:trace contextRef="#ctx0" brushRef="#br0" timeOffset="7451.4262">5468 8890,'35'-141,"36"-53,-1 35,-17 0,18 36,-53 229,-1 17,18 18,1-17,-19-1,1-70</inkml:trace>
  <inkml:trace contextRef="#ctx0" brushRef="#br0" timeOffset="7801.4462">5415 8537,'106'0,"17"0,36 18,-124-18</inkml:trace>
  <inkml:trace contextRef="#ctx0" brushRef="#br0" timeOffset="8331.4765">6350 8484,'123'-17,"1"17,-1 0,-87 0</inkml:trace>
  <inkml:trace contextRef="#ctx0" brushRef="#br0" timeOffset="8610.4925">6385 8731,'124'18,"-1"-18,-17 18</inkml:trace>
  <inkml:trace contextRef="#ctx0" brushRef="#br0" timeOffset="9640.5514">7726 8061,'17'106,"-34"105,17-34,0-18,0-36,-18-229,-17-35,-106 71,0 122,105 107,36-35,159-18,-18-142,-53-70</inkml:trace>
  <inkml:trace contextRef="#ctx0" brushRef="#br0" timeOffset="10222.5847">7990 8908,'-53'105,"53"19,18-71</inkml:trace>
  <inkml:trace contextRef="#ctx0" brushRef="#br0" timeOffset="11210.6412">8572 8220,'0'194,"0"-71,18 18,-18 0,0-17,-18-230,-52-53,-89 159,53 124,53-1,177 1,-1-107,-34-105</inkml:trace>
  <inkml:trace contextRef="#ctx0" brushRef="#br0" timeOffset="12180.6967">8802 8996,'123'-88,"-35"211,-105 1,-107 52,36-300,194 124,17 71,19-36,-90-35</inkml:trace>
  <inkml:trace contextRef="#ctx0" brushRef="#br0" timeOffset="14030.8025">7320 9807,'141'18,"53"-36,18 36,0-36,-36 18,18-17,-53 17,53 0,-53 0,-88 0</inkml:trace>
  <inkml:trace contextRef="#ctx0" brushRef="#br0" timeOffset="15140.866">8043 10125,'0'158,"0"-16,0 52,0-18,0-53,0-246,0 0,-106 87,-17 160,70 17,124 0,70-141,0-53,-88-35</inkml:trace>
  <inkml:trace contextRef="#ctx0" brushRef="#br0" timeOffset="15910.91">8308 10883,'106'-70,"-36"211,-70 53,-106-35,-17-142,123-123,106 106,35 53,-106-53</inkml:trace>
  <inkml:trace contextRef="#ctx0" brushRef="#br0" timeOffset="17220.9849">4586 9578,'159'-18,"17"-17,36 0,35 35,-71 0,-52 0,34 0,-158 35</inkml:trace>
  <inkml:trace contextRef="#ctx0" brushRef="#br0" timeOffset="18291.0462">5433 9842,'0'89,"17"105,-17 35,18-88,-18 0,0-264,-18-18,-34 17,-107 177,71 71,70 17,88-18,54-88,35-87,-89-54</inkml:trace>
  <inkml:trace contextRef="#ctx0" brushRef="#br0" timeOffset="19022.088">5733 10654,'105'-88,"-34"229,-89-18,-70 54,0-301,229 159,18 71,-89-88</inkml:trace>
  <inkml:trace contextRef="#ctx0" brushRef="#br0" timeOffset="20312.1618">3510 11553,'106'53,"70"-88,-17 35,53 0,-1 0,-87 0,140 0,-140 0,-1 0,1 0,17 0,88 35,-17-17,70 0,-158-18,87 35,1-53,-36 1,18 17,-52 0,16 35,1 0,-35-35,34 18,1-18,-18 0,18-18,-36 18,36-17,0 17,53 0,-89 0,18 0,53 0,-70 17,-1-17,53 0,-52 0,-106 0</inkml:trace>
  <inkml:trace contextRef="#ctx0" brushRef="#br0" timeOffset="21839.2491">5221 12718,'88'-141,"71"105,-88 177,-124-17,-71 105,36-70,-53-71,106-229,158 141,54 123,-36-17</inkml:trace>
  <inkml:trace contextRef="#ctx0" brushRef="#br0" timeOffset="22999.3154">5750 13353,'36'-141,"-19"17,1-35,-1 36,89-54,-18 336,-70-35,0 34,35 1,-18-35,-35-124</inkml:trace>
  <inkml:trace contextRef="#ctx0" brushRef="#br0" timeOffset="23359.336">5856 13053,'-141'88,"247"-88,53-35,-36 35,-123 0</inkml:trace>
  <inkml:trace contextRef="#ctx0" brushRef="#br0" timeOffset="24000.3727">4939 13705,'123'18,"89"-53,-88 17,-1 18,36 0,-36-18,89 1,-53 17,-1 17,-158-17</inkml:trace>
  <inkml:trace contextRef="#ctx0" brushRef="#br0" timeOffset="24949.427">5750 13882,'0'88,"0"71,0-1,0-16,0-248,-70-18,-54 71,-34 106,69 88,213 1,17-160,0-70,-141 88</inkml:trace>
  <inkml:trace contextRef="#ctx0" brushRef="#br0" timeOffset="25869.4796">5927 14376,'70'-106,"71"212,-141 17,-35 1,-106-1,53-246,229 87,0 107</inkml:trace>
  <inkml:trace contextRef="#ctx0" brushRef="#br0" timeOffset="26901.5386">6597 13370,'123'0,"1"0,-36 0</inkml:trace>
  <inkml:trace contextRef="#ctx0" brushRef="#br0" timeOffset="27161.5535">6685 13547,'124'0,"34"17,-122-17</inkml:trace>
  <inkml:trace contextRef="#ctx0" brushRef="#br0" timeOffset="28231.6147">7832 12735,'0'141,"0"71,0-88,17-1,-17 142,0-54,18-52,0-300,-36-18,-88 18,-17 35,-36 247,124 18,70 35,71-53,17-141,18-53,-17-53,-36 18</inkml:trace>
  <inkml:trace contextRef="#ctx0" brushRef="#br0" timeOffset="28751.6445">8237 13847,'0'141,"0"-18,0-70</inkml:trace>
  <inkml:trace contextRef="#ctx0" brushRef="#br0" timeOffset="31660.8109">8396 12153,'-123'0,"-89"0,-35 0,71 0,-36 0,0 0,36-53,-18 18,70 17,-17-35,18 36,-1-1,-52-17,-18 0,35 35,36 0,-54-36,1 54,17 0,36-1,-18 1,-18 35,35-36,1 1,123 176,35-35,-17 70,-18-105,0-1,0 1,0 87,0-52,-18 0,18-36,0 18,0 142,0-72,18-70,-18 53,0-53,17-17,54 17,70 35,0-34,71-160,17-35,-105 35,-1 18,89-35,-1 0,36 35,-35-18,0 18,-53-17,-18 17,-18 0,36 0,-18 0,0 0,-17 0,17 0,0 17,35-17,-52 0,-1-53,-17-70,-106-1,-18-34,18 34,0-35,0-17,-17 52,17-34,-18-19,18 19,-18 16,18-52,-35 71,17-1,18 1,0 0,0-1,-35-35,35 36,-17 105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20T23:24:04.11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4639 5997,'88'-17,"53"-1,-17 18</inkml:trace>
  <inkml:trace contextRef="#ctx0" brushRef="#br0" timeOffset="961.0549">5486 6032,'-36'-123,"-87"123,-18 141,88-17,88 17,124-141,-36-194,-105 53,-36 282,18-18,18 18,53-123</inkml:trace>
  <inkml:trace contextRef="#ctx0" brushRef="#br0" timeOffset="1698.0971">5627 5733,'159'-106,"-54"229,-158 1,-70-36,70-194,177 124,34 35</inkml:trace>
  <inkml:trace contextRef="#ctx0" brushRef="#br0" timeOffset="2660.1521">8378 6209,'89'0,"69"0,-122 0</inkml:trace>
  <inkml:trace contextRef="#ctx0" brushRef="#br0" timeOffset="3530.2019">9296 6138,'-106'-88,"-53"141,53 106,106 35,124-141,-18-159,-54-35,-34 317,35-52,-18-124</inkml:trace>
  <inkml:trace contextRef="#ctx0" brushRef="#br0" timeOffset="4240.2425">9437 5786,'88'0,"0"123,-141 18,-70-123,123-124,141 176,-18-17,-70-70</inkml:trace>
  <inkml:trace contextRef="#ctx0" brushRef="#br0" timeOffset="5800.3317">4022 7108,'106'-35,"52"35,54 0,52-35,-52 53,-53-18,0 35,52-35,-52 53,53-36,-89 1,142 17,-18-52,-124 17,89-36,0 36,-18 0,-53 18,17 0,1 17,18-53,17 1,53-1,-106 0,-18 18,36 0,-36 0,36 0,17 0,-34 0,52-35,-18 17,-53 18,-140 18</inkml:trace>
  <inkml:trace contextRef="#ctx0" brushRef="#br0" timeOffset="7129.4078">6932 7655,'35'88,"-35"71,0 18,0-54,0 1,0-248,36-35,105 53,-71 230,-52-1,-71 19,-70-142,-19-71,142 71</inkml:trace>
  <inkml:trace contextRef="#ctx0" brushRef="#br0" timeOffset="7999.4575">7285 7549,'106'-88,"0"212,-106-1,-142-35,107-193,141 105,35 70,-17-52,-124-18</inkml:trace>
  <inkml:trace contextRef="#ctx0" brushRef="#br0" timeOffset="8679.4964">8167 7867,'159'18,"-18"-18,-141 0</inkml:trace>
  <inkml:trace contextRef="#ctx0" brushRef="#br0" timeOffset="8940.5113">8114 8167,'123'0,"54"-35,-124 35</inkml:trace>
  <inkml:trace contextRef="#ctx0" brushRef="#br0" timeOffset="10180.5823">9278 7902,'35'-106,"-141"89,-35 87,18 89,105-35,124 17,18-141,17-89,-106 19</inkml:trace>
  <inkml:trace contextRef="#ctx0" brushRef="#br0" timeOffset="11029.6308">9490 7567,'141'-123,"-35"246,-159 18,-88-35,105-212,177 159,-17-53,-106 0</inkml:trace>
  <inkml:trace contextRef="#ctx0" brushRef="#br0" timeOffset="11690.6686">9931 8043,'88'0,"35"0,-87-17</inkml:trace>
  <inkml:trace contextRef="#ctx0" brushRef="#br0" timeOffset="12642.7231">10654 7973,'18'-141,"-142"52,1 160,52 105,36-52,158-18,18-194,-52-89,-89 318,35 0,88-123,-123-36</inkml:trace>
  <inkml:trace contextRef="#ctx0" brushRef="#br0" timeOffset="13449.7693">10901 7549,'88'-105,"0"246,-105-18,-142-17,159-212,141 212,-18-106,-123 0</inkml:trace>
  <inkml:trace contextRef="#ctx0" brushRef="#br0" timeOffset="17359.9929">5997 9825,'141'-106,"-17"106,-124 141,0 0,35 0,18-264,-53-18,0 17,0-52,0 52,0-34,0 34,123 107,1 17,35-18,-18-17,18 35,-1-18,-34 18,-1 0,1-18,-89 18</inkml:trace>
  <inkml:trace contextRef="#ctx0" brushRef="#br0" timeOffset="18481.057">6862 9331,'0'123,"0"1,0 70,0-71,0-264,141 53,-36 212,-105-1,-70 1,-54-124,19-89</inkml:trace>
  <inkml:trace contextRef="#ctx0" brushRef="#br0" timeOffset="19421.1108">7179 9366,'123'-88,"-52"229,-106 0,-106-35,123-212,124 106,35 71,-123-71</inkml:trace>
  <inkml:trace contextRef="#ctx0" brushRef="#br0" timeOffset="20101.1497">7743 9648,'159'0,"0"0,-36 0</inkml:trace>
  <inkml:trace contextRef="#ctx0" brushRef="#br0" timeOffset="20409.1673">7920 9807,'106'35,"17"-52,-123 17</inkml:trace>
  <inkml:trace contextRef="#ctx0" brushRef="#br0" timeOffset="22071.2624">8396 9878,'141'-124,"0"195,-88 123,-17-71,-1-264,-53 18,18-54,-17 54,17-36,0 0,52 36,-52-1,124 107,35 17,-1 35,-34-35,35 53,-1-35,-17-18,-17 0,-1 0,89 35,-53-17,0-1,-36-17,1 0,17 0,17 0,-34 0,-1 0,1 0,-1 0,-105 18</inkml:trace>
  <inkml:trace contextRef="#ctx0" brushRef="#br0" timeOffset="23011.3162">9490 9701,'0'-105,"-106"105,0 123,71 18,52 0,125-123,-1-53,-53-71</inkml:trace>
  <inkml:trace contextRef="#ctx0" brushRef="#br0" timeOffset="23741.3579">9772 9366,'106'-70,"-36"211,-52-18,-124 18,-17-158,193-124,71 282,-88-141</inkml:trace>
  <inkml:trace contextRef="#ctx0" brushRef="#br0" timeOffset="24161.3819">10231 9807,'123'35,"36"-35,-89-35</inkml:trace>
  <inkml:trace contextRef="#ctx0" brushRef="#br0" timeOffset="24960.4276">11024 9737,'36'-124,"-142"124,-35 141,88 0,53-17,106-54,35-122,-106-90,-17 1,17 247,-18 18,89 17,-88-141</inkml:trace>
  <inkml:trace contextRef="#ctx0" brushRef="#br0" timeOffset="25681.4689">11324 9331,'141'-35,"-53"158,-105 54,-124-36,17-141,124-124,141 177,0-18,-70-17</inkml:trace>
  <inkml:trace contextRef="#ctx0" brushRef="#br0" timeOffset="28090.6067">14146 8343,'-105'124,"-37"-36,-52 71,71-71,-18-53,17 36,-34-18,34-36,-17 18,18 18,-19-17,19-19,-1 19,248-160,-36-17,-229 212,-18-1,265 18,35 0,-35-17</inkml:trace>
  <inkml:trace contextRef="#ctx0" brushRef="#br0" timeOffset="29949.713">14182 7708,'123'-123,"1"70,-107 159,1 35,17-18,-17-264,-1 18,-17-1,18-70,-18 18,0 17,106 177,17-18,1-18,-1 0,18 18,-17 53,-124-53</inkml:trace>
  <inkml:trace contextRef="#ctx0" brushRef="#br0" timeOffset="30768.7599">16016 7532,'-18'106,"18"17</inkml:trace>
  <inkml:trace contextRef="#ctx0" brushRef="#br0" timeOffset="31010.7737">15998 7056,'53'35</inkml:trace>
  <inkml:trace contextRef="#ctx0" brushRef="#br0" timeOffset="31590.8069">16439 7267,'-123'35,"123"89,123-53,-52 70,-230-71,36-70,123-53</inkml:trace>
  <inkml:trace contextRef="#ctx0" brushRef="#br0" timeOffset="32089.8354">17392 6967,'0'106,"0"35,18 106,-18-88,0-71</inkml:trace>
  <inkml:trace contextRef="#ctx0" brushRef="#br0" timeOffset="32350.8503">17163 7497,'105'-18,"37"-35,-19 18,-88-1</inkml:trace>
  <inkml:trace contextRef="#ctx0" brushRef="#br0" timeOffset="32891.8813">17621 6879,'0'124,"18"70,17 53,-35-106,0-18,35-282,18 18,36 265,-89 35,17-159</inkml:trace>
  <inkml:trace contextRef="#ctx0" brushRef="#br0" timeOffset="33310.9053">18027 7549,'123'-52,"-123"-72,-105 177,34 88,247-17,-52-142,-89 18</inkml:trace>
  <inkml:trace contextRef="#ctx0" brushRef="#br0" timeOffset="33729.9292">18874 7285,'0'123,"17"1,-17-1,0-123</inkml:trace>
  <inkml:trace contextRef="#ctx0" brushRef="#br0" timeOffset="33940.9413">18821 7056,'0'-89</inkml:trace>
  <inkml:trace contextRef="#ctx0" brushRef="#br0" timeOffset="34549.9761">18997 7250,'35'123,"-17"1,17-1,-70-229,35-53,141 124,-70 176,-36-17,-35-71</inkml:trace>
  <inkml:trace contextRef="#ctx0" brushRef="#br0" timeOffset="34981.0008">19473 7302,'53'106,"-17"18,-1 17,88-265,-87-17,34-35,-52 123</inkml:trace>
  <inkml:trace contextRef="#ctx0" brushRef="#br0" timeOffset="35471.0288">19932 7373,'106'-18,"-106"-105,-106 141,35 158,71-35,71 0,52-141,-34-70</inkml:trace>
  <inkml:trace contextRef="#ctx0" brushRef="#br0" timeOffset="36001.0591">20232 7302,'53'142,"-53"16,17-334,1 0,53 34,70 107,-124 53</inkml:trace>
  <inkml:trace contextRef="#ctx0" brushRef="#br0" timeOffset="36500.0877">20867 7073,'-124'-17,"-34"69,246 90,0 16,-194-34,36-124</inkml:trace>
  <inkml:trace contextRef="#ctx0" brushRef="#br0" timeOffset="37021.1175">20973 7320,'123'0,"-88"-141,-176 194,106 106,158-36,1-158</inkml:trace>
  <inkml:trace contextRef="#ctx0" brushRef="#br0" timeOffset="37600.1506">21696 7091,'-141'17,"105"142,107-18,52-141,-34-176,-107 52,-53 89</inkml:trace>
  <inkml:trace contextRef="#ctx0" brushRef="#br0" timeOffset="38301.1907">22049 7144,'0'141,"0"71,0 17,0-53,0-52,-106-283,88-70,18 105,18 1,-18-36,106-17,35 34,-71 301,-70 0,0-36,-123-34,105-107</inkml:trace>
  <inkml:trace contextRef="#ctx0" brushRef="#br0" timeOffset="38822.2205">22419 7161,'123'18,"-52"-124,-194 106,87 159,36-36,124-105,-89-36</inkml:trace>
  <inkml:trace contextRef="#ctx0" brushRef="#br0" timeOffset="39220.2432">22701 7056,'0'141,"36"0,-36-282,123 0,-52 141</inkml:trace>
  <inkml:trace contextRef="#ctx0" brushRef="#br0" timeOffset="39891.2816">23089 7073,'-106'35,"89"159,140-105,-35-230,-17-18,-71 247,106-17</inkml:trace>
  <inkml:trace contextRef="#ctx0" brushRef="#br0" timeOffset="40309.3055">23583 6456,'-35'88,"35"106,53-18,-53-17,17-35</inkml:trace>
  <inkml:trace contextRef="#ctx0" brushRef="#br0" timeOffset="40820.3348">23460 7056,'0'-106,"123"18,36 88,-36 0,-123 0</inkml:trace>
  <inkml:trace contextRef="#ctx0" brushRef="#br0" timeOffset="41638.3816">23001 7126,'106'0,"17"0</inkml:trace>
  <inkml:trace contextRef="#ctx0" brushRef="#br0" timeOffset="42591.4361">24007 6914,'-71'106,"71"18,35-71</inkml:trace>
  <inkml:trace contextRef="#ctx0" brushRef="#br0" timeOffset="42861.4515">24077 6509,'18'0</inkml:trace>
  <inkml:trace contextRef="#ctx0" brushRef="#br0" timeOffset="43470.4863">24289 6967,'-71'106,"177"-18,35-176,-141-53,-123 106,87 52</inkml:trace>
  <inkml:trace contextRef="#ctx0" brushRef="#br0" timeOffset="44080.5212">24571 6914,'0'89,"0"34,53-229,35-35,36 141,-124 159,0-36,0 1,-18-107</inkml:trace>
  <inkml:trace contextRef="#ctx0" brushRef="#br0" timeOffset="45681.6128">14940 8608,'0'-88,"-176"158,52 71,107 18,193-18,-17-141,-71-159,-141 1,-35 105</inkml:trace>
  <inkml:trace contextRef="#ctx0" brushRef="#br0" timeOffset="46220.6436">15152 8925,'53'-106,"-71"-70,0 17,18 36,71-36,70 141,-53 124</inkml:trace>
  <inkml:trace contextRef="#ctx0" brushRef="#br0" timeOffset="46460.6574">15046 8625,'159'-17,"-36"-1,-105 18</inkml:trace>
  <inkml:trace contextRef="#ctx0" brushRef="#br0" timeOffset="47881.7387">16263 8678,'-18'-88,"-105"70,-18 18,17 106,213 18,52-71,-106 70,-159 1,-17-124,0-53,124 35</inkml:trace>
  <inkml:trace contextRef="#ctx0" brushRef="#br0" timeOffset="48720.7866">16404 8872,'35'-88,"-176"106,0 123,141-18,141-158,0-88,-176 299,18-53,-1 1,18 35,0-142</inkml:trace>
  <inkml:trace contextRef="#ctx0" brushRef="#br0" timeOffset="49221.8153">16651 8837,'-18'88,"54"53,105-141,-18-123,-105-1,17 72</inkml:trace>
  <inkml:trace contextRef="#ctx0" brushRef="#br0" timeOffset="49880.853">17251 8855,'0'-106,"-159"106,53 159,247-36,0-211,-141-53,0 264,106-17</inkml:trace>
  <inkml:trace contextRef="#ctx0" brushRef="#br0" timeOffset="50339.8793">17480 8731,'0'88,"71"71,-71-282,141-1,0 54</inkml:trace>
  <inkml:trace contextRef="#ctx0" brushRef="#br0" timeOffset="50800.9056">17974 8767,'18'88,"-1"-18</inkml:trace>
  <inkml:trace contextRef="#ctx0" brushRef="#br0" timeOffset="51010.9176">17992 8467,'0'0</inkml:trace>
  <inkml:trace contextRef="#ctx0" brushRef="#br0" timeOffset="51640.9537">18133 8608,'35'159,"0"-36,-35-246,124 52,-54 212,-70 18,36-159</inkml:trace>
  <inkml:trace contextRef="#ctx0" brushRef="#br0" timeOffset="52411.9978">18732 8731,'18'-141,"-141"194,34 88,89 18,142-124,-1-158,-124-1,-17 230,71 106,-1-36,-52 1,-159-89,-35-88,52-88</inkml:trace>
  <inkml:trace contextRef="#ctx0" brushRef="#br0" timeOffset="54392.111">19156 8996,'53'123,"-124"18,36-105</inkml:trace>
  <inkml:trace contextRef="#ctx0" brushRef="#br0" timeOffset="54941.1424">19914 8308,'18'176,"-18"1,0-19,0-34,0-106</inkml:trace>
  <inkml:trace contextRef="#ctx0" brushRef="#br0" timeOffset="55211.1579">19667 8696,'177'0,"-1"-35,-35-71</inkml:trace>
  <inkml:trace contextRef="#ctx0" brushRef="#br0" timeOffset="55781.1905">20214 8255,'0'141,"0"18,0 0,0-36,71-264,52 70,-123 213,35-19,-35-123</inkml:trace>
  <inkml:trace contextRef="#ctx0" brushRef="#br0" timeOffset="56232.2163">20602 8767,'106'-53,"-53"-71,-194 195,88 52,106 18,70-176,-87 17</inkml:trace>
  <inkml:trace contextRef="#ctx0" brushRef="#br0" timeOffset="56661.2408">20884 8625,'0'124,"18"-1,0-246,70-18,53 53</inkml:trace>
  <inkml:trace contextRef="#ctx0" brushRef="#br0" timeOffset="57172.27">21184 8749,'124'0,"-36"-159,-88 36,-159 299,142-17,140-53,18-230,-123 89</inkml:trace>
  <inkml:trace contextRef="#ctx0" brushRef="#br0" timeOffset="57702.3004">21784 8784,'35'-106,"-105"-35,-18-53,105 71,18-1,107 71,-72 106</inkml:trace>
  <inkml:trace contextRef="#ctx0" brushRef="#br0" timeOffset="57962.3152">21502 8590,'88'0,"53"-53,-106 36</inkml:trace>
  <inkml:trace contextRef="#ctx0" brushRef="#br0" timeOffset="58551.3489">21925 8484,'-35'124,"141"-18,35-124,-106-123,-141 88,53 123</inkml:trace>
  <inkml:trace contextRef="#ctx0" brushRef="#br0" timeOffset="59172.3844">22313 8484,'0'124,"0"-265,18 0,105 141,-87 0</inkml:trace>
  <inkml:trace contextRef="#ctx0" brushRef="#br0" timeOffset="59701.4147">22595 8484,'89'-35,"-54"-88,-194 193,124 124,211-70,-52-177</inkml:trace>
  <inkml:trace contextRef="#ctx0" brushRef="#br0" timeOffset="60090.437">23336 8361,'0'106,"0"17,0-123</inkml:trace>
  <inkml:trace contextRef="#ctx0" brushRef="#br0" timeOffset="60300.449">23283 8096,'0'0</inkml:trace>
  <inkml:trace contextRef="#ctx0" brushRef="#br0" timeOffset="60671.4702">23654 7885,'-36'123,"19"18,17 0,0 53,0-53,0-123</inkml:trace>
  <inkml:trace contextRef="#ctx0" brushRef="#br0" timeOffset="60952.4863">23424 8290,'106'0,"18"0,34-17,-122 17</inkml:trace>
  <inkml:trace contextRef="#ctx0" brushRef="#br0" timeOffset="61360.5096">24112 8273,'-17'123,"17"1,0-107</inkml:trace>
  <inkml:trace contextRef="#ctx0" brushRef="#br0" timeOffset="61570.5216">24183 8043,'-18'-35</inkml:trace>
  <inkml:trace contextRef="#ctx0" brushRef="#br0" timeOffset="62151.5548">24536 8114,'-124'53,"124"70,141-105,-88 123,-141-18,-53-140,141-1</inkml:trace>
  <inkml:trace contextRef="#ctx0" brushRef="#br0" timeOffset="64071.6647">14199 9349,'36'141,"-36"0,-18 0,18 0,0-88</inkml:trace>
  <inkml:trace contextRef="#ctx0" brushRef="#br0" timeOffset="64350.6806">14129 9666,'158'35,"-34"-52,-18-54</inkml:trace>
  <inkml:trace contextRef="#ctx0" brushRef="#br0" timeOffset="65230.731">14482 9349,'-36'123,"36"53,18-17,-18-35,106-248,-53 230,70-35,53-177,-211-53,-88 318,158 0,124-159,-124-36</inkml:trace>
  <inkml:trace contextRef="#ctx0" brushRef="#br0" timeOffset="66131.7825">15593 9578,'-106'-18,"18"142,211-18,-52 35,-195 0,1-265</inkml:trace>
  <inkml:trace contextRef="#ctx0" brushRef="#br0" timeOffset="66880.8253">15787 9772,'70'-88,"-175"88,-19 176,106-52,124-124,18-124,-107 230,89-35</inkml:trace>
  <inkml:trace contextRef="#ctx0" brushRef="#br0" timeOffset="67710.8728">15963 9701,'35'124,"54"35,-89-265,70 229,-70-229,53-35,53 300,35-71,-123-105</inkml:trace>
  <inkml:trace contextRef="#ctx0" brushRef="#br0" timeOffset="68460.9157">16545 9860,'106'0,"-71"-159,-140 212,69 71,72-1,87-123,-52-17</inkml:trace>
  <inkml:trace contextRef="#ctx0" brushRef="#br0" timeOffset="69180.9569">17445 9543,'-88'17,"-53"107,246-18,1 52,-229-69,-1-107,124-35</inkml:trace>
  <inkml:trace contextRef="#ctx0" brushRef="#br0" timeOffset="69589.9803">17657 9454,'-18'142,"18"52,18-18,17-53,-35-123</inkml:trace>
  <inkml:trace contextRef="#ctx0" brushRef="#br0" timeOffset="69860.9958">17604 9878,'123'0,"18"-71,-106 36</inkml:trace>
  <inkml:trace contextRef="#ctx0" brushRef="#br0" timeOffset="70873.0537">17886 9895,'123'36,"-34"-177,-231 158,142 107,142-36,34-159,-123-52,-53 229,0 35,0 18,35-36,-53-299,1 35,17 17,0 1,123 123,-52 105,-71 19,-141-71,53-141</inkml:trace>
  <inkml:trace contextRef="#ctx0" brushRef="#br0" timeOffset="71343.0806">19068 9807,'0'124,"35"-89</inkml:trace>
  <inkml:trace contextRef="#ctx0" brushRef="#br0" timeOffset="71552.0925">19085 9631,'0'-18</inkml:trace>
  <inkml:trace contextRef="#ctx0" brushRef="#br0" timeOffset="72102.124">19191 9648,'71'124,"-36"35,-35-300,123 141,-105 141,0-106</inkml:trace>
  <inkml:trace contextRef="#ctx0" brushRef="#br0" timeOffset="72572.1509">20126 9331,'0'123,"0"19,18 52,-1-71,1-88</inkml:trace>
  <inkml:trace contextRef="#ctx0" brushRef="#br0" timeOffset="72832.1657">20038 9648,'159'36,"-36"-107,18-35,-141 71</inkml:trace>
  <inkml:trace contextRef="#ctx0" brushRef="#br0" timeOffset="73962.2304">20655 9278,'-88'124,"88"17,0-18,0 1,71-230,-1-35,-35 264,-17 1,53-1,17-229,18-35,35 141,-53-159,-229 89,53 246,88-35,158-35,-140-159</inkml:trace>
  <inkml:trace contextRef="#ctx0" brushRef="#br0" timeOffset="75532.3202">21766 9560,'-141'18,"141"141,36-36,87-229,-52-17,-71-36,-124 159,124 53</inkml:trace>
  <inkml:trace contextRef="#ctx0" brushRef="#br0" timeOffset="76152.3556">22031 9507,'0'124,"18"17,-18-265,0 1,141 52,-71 71</inkml:trace>
  <inkml:trace contextRef="#ctx0" brushRef="#br0" timeOffset="76831.3945">22507 9207,'18'177,"-18"-1,17-52,-34-265,-107 123,54 141,70 1,141-106,-18-89,-105 36</inkml:trace>
  <inkml:trace contextRef="#ctx0" brushRef="#br0" timeOffset="77372.4254">22666 9560,'106'-35,"-36"-88,-175 140,52 142,70-36,142-87,-141-72</inkml:trace>
  <inkml:trace contextRef="#ctx0" brushRef="#br0" timeOffset="77801.45">22913 9507,'70'159,"-70"-300,142 18,-72 87</inkml:trace>
  <inkml:trace contextRef="#ctx0" brushRef="#br0" timeOffset="78422.4855">23530 9349,'-106'53,"71"88,70 17,142-140,-71-141,-89-1,-140 1,70 140</inkml:trace>
  <inkml:trace contextRef="#ctx0" brushRef="#br0" timeOffset="78961.5163">23830 9613,'88'124,"-88"-248,0-35,-17 36,-19-36,36 36,142 70,-54 53</inkml:trace>
  <inkml:trace contextRef="#ctx0" brushRef="#br0" timeOffset="79232.5318">23742 9207,'176'89,"-52"-89,-89-18</inkml:trace>
  <inkml:trace contextRef="#ctx0" brushRef="#br0" timeOffset="81011.6336">14711 10636,'-106'0,"35"124,54-1,158-52,18-195,-124 1,-123 123</inkml:trace>
  <inkml:trace contextRef="#ctx0" brushRef="#br0" timeOffset="81771.6771">14905 10795,'106'123,"-106"124,0-88,0-18,0-229,0-35,0-36,0-18,17 36,36 18,35 246,-70 1,-124-89,89-35</inkml:trace>
  <inkml:trace contextRef="#ctx0" brushRef="#br0" timeOffset="82311.7079">15328 10866,'106'0,"-35"-124,-177 124,53 124,35 17,142-88,-1-124</inkml:trace>
  <inkml:trace contextRef="#ctx0" brushRef="#br0" timeOffset="82702.7303">15610 10830,'89'124,"-89"-230,105 35,-87 71</inkml:trace>
  <inkml:trace contextRef="#ctx0" brushRef="#br0" timeOffset="83412.7709">16069 10901,'35'-88,"-141"35,1 159,140 35,88-177,-52-122,-89 281,159-88,-88-88</inkml:trace>
  <inkml:trace contextRef="#ctx0" brushRef="#br0" timeOffset="83760.7908">16351 10601,'0'106,"36"17,-1 18,-18-141</inkml:trace>
  <inkml:trace contextRef="#ctx0" brushRef="#br0" timeOffset="84020.8057">16175 10724,'194'0,"-71"36,36-54,-124 0</inkml:trace>
  <inkml:trace contextRef="#ctx0" brushRef="#br0" timeOffset="84363.8253">16704 10760,'53'141,"-35"-141</inkml:trace>
  <inkml:trace contextRef="#ctx0" brushRef="#br0" timeOffset="84560.8366">16757 10583,'0'53</inkml:trace>
  <inkml:trace contextRef="#ctx0" brushRef="#br0" timeOffset="85151.8704">16986 10724,'-17'89,"17"34,105-70,37-124,-178-87,-87 87,17 71</inkml:trace>
  <inkml:trace contextRef="#ctx0" brushRef="#br0" timeOffset="85820.9087">17198 10724,'106'124,"-71"-248,106 177,-141 71,0-124</inkml:trace>
  <inkml:trace contextRef="#ctx0" brushRef="#br0" timeOffset="86571.9516">17762 10583,'-123'0,"123"106,123-35,18-36,-299 88,34-123,124-17</inkml:trace>
  <inkml:trace contextRef="#ctx0" brushRef="#br0" timeOffset="86991.9756">18186 10830,'0'53</inkml:trace>
  <inkml:trace contextRef="#ctx0" brushRef="#br0" timeOffset="91171.2147">6456 11747,'53'124,"-36"17,-17 53,18-35,-18-36,0 1,-35-248,35 1,17-1,1 1,123 123,-35 159,-106-36,-18 18,-140-70,16-106,90-36</inkml:trace>
  <inkml:trace contextRef="#ctx0" brushRef="#br0" timeOffset="92331.281">7144 12083,'106'-18,"-1"18,37 18,-125-18</inkml:trace>
  <inkml:trace contextRef="#ctx0" brushRef="#br0" timeOffset="92661.2999">7267 12259,'88'18,"71"-71,-141 53</inkml:trace>
  <inkml:trace contextRef="#ctx0" brushRef="#br0" timeOffset="93322.3377">8096 11747,'0'142,"0"16,0-34,0-107</inkml:trace>
  <inkml:trace contextRef="#ctx0" brushRef="#br0" timeOffset="93739.3616">7937 11977,'106'17,"18"-17,-1-35</inkml:trace>
  <inkml:trace contextRef="#ctx0" brushRef="#br0" timeOffset="94363.3973">7885 12400,'123'53,"36"-88,-71 35</inkml:trace>
  <inkml:trace contextRef="#ctx0" brushRef="#br0" timeOffset="95982.4899">8555 12330,'70'-106,"54"141,-36 124,-35-36,-35 18,-1-282,-17 18,-17-36,-19 0,1-35,17 71,18-1,-35 1,176 123,-17 0,-1 0,89 0,0 35,-89-35,89 18,-36-18,-52 0,17 17,35 19,-17-36,-18 0,18 0,-1-18,-122 18</inkml:trace>
  <inkml:trace contextRef="#ctx0" brushRef="#br0" timeOffset="96972.5465">9402 12224,'0'-88,"-106"88,17 141,54 17,35 1,159-35,0-142,17-17,-176-18</inkml:trace>
  <inkml:trace contextRef="#ctx0" brushRef="#br0" timeOffset="97820.595">9719 12047,'88'-35,"-17"159,-195-19,1-105,246-70,36 140,-106-70</inkml:trace>
  <inkml:trace contextRef="#ctx0" brushRef="#br0" timeOffset="98291.6219">10107 12382,'106'0,"0"0</inkml:trace>
  <inkml:trace contextRef="#ctx0" brushRef="#br0" timeOffset="99151.6711">10724 12382,'36'-105,"-177"52,-1 176,72 71,70-35,176-36,-17-281,-141 34,17 1,36 282,-19 17,37-141</inkml:trace>
  <inkml:trace contextRef="#ctx0" brushRef="#br0" timeOffset="99941.7163">10971 12188,'124'-123,"-36"264,-211 0,105-247,124 177,35-53,-35-54</inkml:trace>
  <inkml:trace contextRef="#ctx0" brushRef="#br0" timeOffset="105213.0178">5803 11377,'0'124,"0"17,-17 17,-19 125,19-160,17 18,-18 53,18-70,0-1,0 54,0-54,0 1,159-142,-36 18,1 0,34 0,19 0,52 0,-105 0,123 0,-36-18,1 36,0-18,34 18,-16-18,-36 0,-35 17,-54-17,37 35,34-17,-17 0,-1-18,-16 0,16 17,36 36,-17-35,-54-18,1-18,87 18,-87 0,87 0,-52 0,-35 0,34-17,-34-19,-1 36,36-35,-35 17,-1 18,18-123,-70-36,-18 0,0 1,-36-54,18 89,-17-124,-18 88,-35 35,35 1,17-1,-17 1,-123 105,0-17,-54-35,-17 105,35-18,-52 19,34-54,-52-17,-71 35,124-35,52 35,-34 0,34-18,1 18,-36 0,18 0,17 0,1 0,-36 35,36-35,-1 0,-17 0,-18 18,0-18,1 0,-19 0,19 0,34 0,1 0,-18 0,-1-18,-34-17,17 35,36-18,-36 1,36 17,-19 0,19 0,0 0,-1 0,1 0,-1 0,18 17</inkml:trace>
  <inkml:trace contextRef="#ctx0" brushRef="#br0" timeOffset="107532.1505">3246 14605,'-18'159,"0"-36,1 18,17 36,158-177,1-212,-124 53,-35 336,53-19,71-122,52-177,-158-1,-18 19,-18 0,1 105</inkml:trace>
  <inkml:trace contextRef="#ctx0" brushRef="#br0" timeOffset="108162.1865">3969 14499,'123'159,"-123"17,0 71,-35-88,53-265,-1-88,71 71,36 299,-106 0,-18-52,70-106</inkml:trace>
  <inkml:trace contextRef="#ctx0" brushRef="#br0" timeOffset="108592.2111">4551 15187,'123'-53,"-87"-70,-1-18,-159 229,54 71,52-36,142-17,17-106,0-35</inkml:trace>
  <inkml:trace contextRef="#ctx0" brushRef="#br0" timeOffset="109053.2375">5027 14958,'18'106,"-1"17,-17 53,0-281,53-107,71 212,-107 141,36-17,-35-107</inkml:trace>
  <inkml:trace contextRef="#ctx0" brushRef="#br0" timeOffset="109501.2631">5927 14534,'105'18,"54"-18,-35 18,-1-18,1 0,-1 0,-123 0</inkml:trace>
  <inkml:trace contextRef="#ctx0" brushRef="#br0" timeOffset="109880.2848">6403 14552,'-35'159,"-1"0,36-36,0 1,-17-1</inkml:trace>
  <inkml:trace contextRef="#ctx0" brushRef="#br0" timeOffset="110251.306">6121 15081,'123'71,"1"-54,17-17,0 0,-88 0</inkml:trace>
  <inkml:trace contextRef="#ctx0" brushRef="#br0" timeOffset="110772.3358">7549 14852,'53'176,"-53"-52,0-107</inkml:trace>
  <inkml:trace contextRef="#ctx0" brushRef="#br0" timeOffset="110983.3479">7514 14640,'53'-141</inkml:trace>
  <inkml:trace contextRef="#ctx0" brushRef="#br0" timeOffset="111553.3805">7726 14799,'35'123,"-17"72,-18-72,0-299,70-1,71 283,-141 35,0-17,18-124</inkml:trace>
  <inkml:trace contextRef="#ctx0" brushRef="#br0" timeOffset="111891.3998">8220 14570,'53'141,"-53"88,35-17,0-71,0-123</inkml:trace>
  <inkml:trace contextRef="#ctx0" brushRef="#br0" timeOffset="112154.4148">8114 14817,'141'53,"-18"-89,-87 36</inkml:trace>
  <inkml:trace contextRef="#ctx0" brushRef="#br0" timeOffset="112673.4445">8431 14940,'124'229,"-124"-105,35-265,0 17,107 54,-72 87</inkml:trace>
  <inkml:trace contextRef="#ctx0" brushRef="#br0" timeOffset="115302.5949">9225 14975,'-88'0,"17"159,18 0,212-53,-35-177,-18-88,-159 18,-36 141</inkml:trace>
  <inkml:trace contextRef="#ctx0" brushRef="#br0" timeOffset="116122.6418">9966 14464,'18'141,"17"-18,-53 71,18-17,-17-54,17-228,-53-37,-88 125,-36 140,107 18,193-88,53-53,-17-35,-141-18</inkml:trace>
  <inkml:trace contextRef="#ctx0" brushRef="#br0" timeOffset="116603.6693">10283 14870,'0'158,"-17"36,123-105,35-160,-71-70,-70 17,0 71</inkml:trace>
  <inkml:trace contextRef="#ctx0" brushRef="#br0" timeOffset="117071.6961">10813 14958,'-71'106,"71"17,124-70,17-106,-36 35</inkml:trace>
  <inkml:trace contextRef="#ctx0" brushRef="#br0" timeOffset="117542.723">11236 15011,'106'-18,"0"-123,-212 123,-18 142,124 35,177-36,-36-141,-71-87</inkml:trace>
  <inkml:trace contextRef="#ctx0" brushRef="#br0" timeOffset="118550.7807">12312 14499,'35'-123,"-88"352,53-106,0 124,0-70,0-18,0-159</inkml:trace>
  <inkml:trace contextRef="#ctx0" brushRef="#br0" timeOffset="118781.7939">11977 14922,'88'0,"106"-52,-35 34,-124-35</inkml:trace>
  <inkml:trace contextRef="#ctx0" brushRef="#br0" timeOffset="119412.83">12612 14376,'0'106,"0"140,0-122,0 88,0-89,53-246,17-71,54 176,-89 141,-35 1,0 17,123-141</inkml:trace>
  <inkml:trace contextRef="#ctx0" brushRef="#br0" timeOffset="119871.8563">13194 14958,'88'-36,"-88"-87,-141 176,106 106,-1-18,142 0,53-141,-53-35</inkml:trace>
  <inkml:trace contextRef="#ctx0" brushRef="#br0" timeOffset="121032.9227">13723 15064,'106'-106,"17"106,-87 123,-1 1,35-265,-17-71,-70 53,17 18,0-18,0 1,-36 34,142 124,106 53,-18-53,-18 0,-52 0,-1 0,-105 0</inkml:trace>
  <inkml:trace contextRef="#ctx0" brushRef="#br0" timeOffset="123242.049">15328 15169,'0'0</inkml:trace>
  <inkml:trace contextRef="#ctx0" brushRef="#br0" timeOffset="124553.124">15681 14605,'0'212,"-18"-36,18-17,0-142</inkml:trace>
  <inkml:trace contextRef="#ctx0" brushRef="#br0" timeOffset="124912.1445">15469 14711,'36'-141,"122"194,1-53,0 35,-36-35,-123 0</inkml:trace>
  <inkml:trace contextRef="#ctx0" brushRef="#br0" timeOffset="125333.1686">15346 15293,'106'-35,"17"35,36 17,-36-17,-87 0</inkml:trace>
  <inkml:trace contextRef="#ctx0" brushRef="#br0" timeOffset="126622.2424">16528 14870,'17'105,"-17"54,-53-18,18-17,88-301,-35 1,52-18,1 335,-18 18,70-159,-52-177,-54 36,72 282,-89 1,0 16,0-105</inkml:trace>
  <inkml:trace contextRef="#ctx0" brushRef="#br0" timeOffset="127063.2676">17198 14922,'0'124,"0"-1,70 19,72-213,-125-52,-17-1,0 53</inkml:trace>
  <inkml:trace contextRef="#ctx0" brushRef="#br0" timeOffset="127623.2996">17745 14852,'-124'35,"142"106,105-52,-70 34,-211 0,87-264,71 124</inkml:trace>
  <inkml:trace contextRef="#ctx0" brushRef="#br0" timeOffset="127971.3195">18098 14781,'17'89,"36"69,-35-17,-1-123</inkml:trace>
  <inkml:trace contextRef="#ctx0" brushRef="#br0" timeOffset="128351.3413">18045 14922,'0'-141,"123"71,36 70,0 0,-159 0</inkml:trace>
  <inkml:trace contextRef="#ctx0" brushRef="#br0" timeOffset="129451.4042">16598 15469,'159'53,"53"-53,-89 0,106 0,-35 0,-52 0,-19 0,0 0,36 0,-159 0</inkml:trace>
  <inkml:trace contextRef="#ctx0" brushRef="#br0" timeOffset="131681.5317">17692 14693,'123'71,"1"-54,-1-17,1 18,-1-18,-246-53,-18 53,-1 35,19 1,299-54,1-17,-18 17,-36 0,0 1,-175 17</inkml:trace>
  <inkml:trace contextRef="#ctx0" brushRef="#br0" timeOffset="132321.5683">18221 14764,'-71'123,"36"54,35-54,53-52</inkml:trace>
  <inkml:trace contextRef="#ctx0" brushRef="#br0" timeOffset="134130.6718">19068 14958,'-18'123,"36"36</inkml:trace>
  <inkml:trace contextRef="#ctx0" brushRef="#br0" timeOffset="134381.6862">19103 14640,'35'36</inkml:trace>
  <inkml:trace contextRef="#ctx0" brushRef="#br0" timeOffset="135003.7218">19279 14940,'18'106,"-18"53,71-300,-1-53,71 246,-141 125,-53-18,71-159</inkml:trace>
  <inkml:trace contextRef="#ctx0" brushRef="#br0" timeOffset="135462.748">20020 14975,'18'-105,"-142"122,36 142,88 0,53-36,70-123,19-70</inkml:trace>
  <inkml:trace contextRef="#ctx0" brushRef="#br0" timeOffset="135820.7685">20285 14482,'53'123,"-53"53,-18 36,18-88,0-1,0-123</inkml:trace>
  <inkml:trace contextRef="#ctx0" brushRef="#br0" timeOffset="136412.8023">20514 14852,'-18'141,"18"18,106-89,18-228,-107-1,1 35,-18 265,-18 18,107-18,-54-158</inkml:trace>
  <inkml:trace contextRef="#ctx0" brushRef="#br0" timeOffset="137101.8418">21061 14340,'35'194,"-35"0,0 18,0-35,18-54,-18-264,0 17,-53-34,-88 352,88-71,88 1,89-107,-36-70</inkml:trace>
  <inkml:trace contextRef="#ctx0" brushRef="#br0" timeOffset="137612.871">21237 14975,'141'53,"-17"-211,-195 34,-52 248,52 52,106-17,124-106,-35-89,-71-52</inkml:trace>
  <inkml:trace contextRef="#ctx0" brushRef="#br0" timeOffset="140133.0151">3775 15787,'0'123,"0"142,0-18,-53-88,70-36,72-229,-89-17,17-18,107 105,17 36,-35 141,-159 18,-88-18,17-141,36-123,88 88</inkml:trace>
  <inkml:trace contextRef="#ctx0" brushRef="#br0" timeOffset="140663.0454">4445 16316,'-35'106,"35"17,106-52,52-106,-158-107,-106 90,54 52</inkml:trace>
  <inkml:trace contextRef="#ctx0" brushRef="#br0" timeOffset="141132.0723">5009 16051,'36'177,"-36"17,-36-35,36-36,18-123</inkml:trace>
  <inkml:trace contextRef="#ctx0" brushRef="#br0" timeOffset="141404.0878">4780 16316,'177'0,"-19"-53,-17 53,1-35</inkml:trace>
  <inkml:trace contextRef="#ctx0" brushRef="#br0" timeOffset="141932.118">5503 15981,'-17'141,"-1"71,0-18,18-71,106-299,35-1,-52 301,-72 35,1-36,-1-88</inkml:trace>
  <inkml:trace contextRef="#ctx0" brushRef="#br0" timeOffset="142863.1713">6897 16087,'141'0,"35"0,-17 0,-124-18</inkml:trace>
  <inkml:trace contextRef="#ctx0" brushRef="#br0" timeOffset="143452.205">7232 15857,'-18'106,"-35"35,36-17,34-107</inkml:trace>
  <inkml:trace contextRef="#ctx0" brushRef="#br0" timeOffset="144134.244">6932 16528,'88'17,"71"-17,17 0,-87-35</inkml:trace>
  <inkml:trace contextRef="#ctx0" brushRef="#br0" timeOffset="145353.3137">8484 16404,'53'-88,"-212"-36,1 177,70 141,52-17,107-36,88-141,-71-124,-88-17,70 247,18 35,-52-141</inkml:trace>
  <inkml:trace contextRef="#ctx0" brushRef="#br0" timeOffset="145933.3469">8714 16387,'35'158,"-35"19,0-54,0-264,53-18,53 1,35 210,-106 72,-35-1,0 1,18-124</inkml:trace>
  <inkml:trace contextRef="#ctx0" brushRef="#br0" timeOffset="146533.3812">9525 16404,'-123'-35,"70"141,176 17,-52 1,-195-54,36-211,88 123</inkml:trace>
  <inkml:trace contextRef="#ctx0" brushRef="#br0" timeOffset="147360.4285">9737 16510,'17'88,"-34"71,122-159,-52-141,18 0,-53 317,17-52,106-107,-88-123,-53-52,0 34</inkml:trace>
  <inkml:trace contextRef="#ctx0" brushRef="#br0" timeOffset="147862.4572">10301 16581,'141'52,"-17"-87,-89-88,-141 105,18 159,88 18,141-89,0-175</inkml:trace>
  <inkml:trace contextRef="#ctx0" brushRef="#br0" timeOffset="148313.483">10813 16510,'-36'141,"54"18,17-283,-35-17,141 71,-123 70</inkml:trace>
  <inkml:trace contextRef="#ctx0" brushRef="#br0" timeOffset="148953.5196">11218 16457,'-141'-53,"88"177,194-54,18 1,-159 52,-159-70,18-88,124-71</inkml:trace>
  <inkml:trace contextRef="#ctx0" brushRef="#br0" timeOffset="149492.5505">11871 15910,'-53'141,"35"-17,-17 52,17-52,1-71</inkml:trace>
  <inkml:trace contextRef="#ctx0" brushRef="#br0" timeOffset="149982.5785">11677 16827,'18'0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20T23:26:41.05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6791 5662,'106'35,"17"-17,1-18,52 0,1 0,-19 0,19 0,17 18,-36-1,19 19,-54-19,36-17,0 0,17 0,18 0,-88 0,53 18,35-18,-18 35,-52-35,34-18,19 18,-1 18,-17-18,-36-18,36 18,-176 0</inkml:trace>
  <inkml:trace contextRef="#ctx0" brushRef="#br0" timeOffset="700.04">8114 6227,'-35'176,"17"-53,0 1,1 35,-1-159</inkml:trace>
  <inkml:trace contextRef="#ctx0" brushRef="#br0" timeOffset="1488.0851">8555 6227,'-124'-53,"1"123,193 71,54-17,-124-1,-106-17,-17-229,246-36,18 71,-17-53</inkml:trace>
  <inkml:trace contextRef="#ctx0" brushRef="#br0" timeOffset="2000.1144">8784 6262,'-106'123,"106"36,89-18,34-141,0-159,-158 1,-124 17,107 141</inkml:trace>
  <inkml:trace contextRef="#ctx0" brushRef="#br0" timeOffset="3329.1904">4762 5662,'124'0,"35"35,70-35,-105 0,87 0,-52 0,-194 0</inkml:trace>
  <inkml:trace contextRef="#ctx0" brushRef="#br0" timeOffset="3930.2248">4780 5856,'0'124,"-18"34,-34 1,52-71</inkml:trace>
  <inkml:trace contextRef="#ctx0" brushRef="#br0" timeOffset="4729.2705">5098 5997,'-124'-53,"54"177,193 17,-70-18,-159-17,0-265,212 18,88 35,-106 18</inkml:trace>
  <inkml:trace contextRef="#ctx0" brushRef="#br0" timeOffset="5281.3021">5398 5944,'-106'71,"106"88,123-54,1-105,-1-123,-176-36,-88 71,106 88</inkml:trace>
  <inkml:trace contextRef="#ctx0" brushRef="#br0" timeOffset="7109.4066">10672 4851,'-142'35,"-52"36,71-19,-36-16,36 17,-36-18,18 18,17-18,89 0</inkml:trace>
  <inkml:trace contextRef="#ctx0" brushRef="#br0" timeOffset="8279.4736">9155 6279,'35'-123,"106"-1,-282 177,17 0,-17 0,-17 18,-37 35,-51-18,104-18,-105 54,89-54,140-34</inkml:trace>
  <inkml:trace contextRef="#ctx0" brushRef="#br0" timeOffset="9909.5668">5450 8643,'-123'-53,"-18"71,158 123,107-53,17 18,-123 17,-159-52,17-89,54-88</inkml:trace>
  <inkml:trace contextRef="#ctx0" brushRef="#br0" timeOffset="10540.6029">4939 9384,'88'35,"36"-35,-1 0,53-17,-17-1,-194 36</inkml:trace>
  <inkml:trace contextRef="#ctx0" brushRef="#br0" timeOffset="11100.6349">4886 9701,'18'124,"-36"17,-17-18,17 1,18-106</inkml:trace>
  <inkml:trace contextRef="#ctx0" brushRef="#br0" timeOffset="11949.6835">5274 9825,'-106'-71,"106"177,88 35,-70-17,-106-124,88-106,176-71,-88 54,-88 105</inkml:trace>
  <inkml:trace contextRef="#ctx0" brushRef="#br0" timeOffset="12528.7166">5539 9754,'-71'124,"71"-1,0 18,124-194,-19-123,-87 35,-141 53,123 88</inkml:trace>
  <inkml:trace contextRef="#ctx0" brushRef="#br0" timeOffset="13190.7545">6032 9278,'142'0,"-1"35,-18-52,-70-19</inkml:trace>
  <inkml:trace contextRef="#ctx0" brushRef="#br0" timeOffset="13449.7693">6138 9472,'89'-18,"52"18,-71 0</inkml:trace>
  <inkml:trace contextRef="#ctx0" brushRef="#br0" timeOffset="14230.814">6826 9190,'0'141,"18"18,-18-1,35-299,-35 18,18-1,70-17,53 265,-70 70,-71-18,0-52,0-89</inkml:trace>
  <inkml:trace contextRef="#ctx0" brushRef="#br0" timeOffset="14598.835">7497 9384,'105'53,"36"-71,-141 18</inkml:trace>
  <inkml:trace contextRef="#ctx0" brushRef="#br0" timeOffset="15369.8791">8061 9260,'106'-70,"17"70,-105 194,-18-35,-53-1,-88-52,70-212,195-17,17 193,0 1,-88-53</inkml:trace>
  <inkml:trace contextRef="#ctx0" brushRef="#br0" timeOffset="16598.9494">7620 10866,'0'123,"35"53,-35-52,0-124</inkml:trace>
  <inkml:trace contextRef="#ctx0" brushRef="#br0" timeOffset="16920.9678">7567 11130,'141'18,"-35"-18,-53 0</inkml:trace>
  <inkml:trace contextRef="#ctx0" brushRef="#br0" timeOffset="17631.0084">8008 11095,'124'-53,"17"123,-141 72,-53-1,-88-53,105-229,142 106,35 123,-105-88</inkml:trace>
  <inkml:trace contextRef="#ctx0" brushRef="#br0" timeOffset="18770.0736">4815 11289,'124'-18,"70"1,-159-1</inkml:trace>
  <inkml:trace contextRef="#ctx0" brushRef="#br0" timeOffset="19178.0969">5098 11042,'-18'141,"0"0,1 0,-19-17</inkml:trace>
  <inkml:trace contextRef="#ctx0" brushRef="#br0" timeOffset="19911.1389">5274 11289,'141'-71,"-17"212,-195 1,-70-107,264-70,1 105,17-70</inkml:trace>
  <inkml:trace contextRef="#ctx0" brushRef="#br0" timeOffset="21259.216">3933 11942,'124'35,"17"-35,18 0,17 0,106-53,-17 53,-142-18,124 18,-35 0,-53 0,-18 0,88 53,-17-53,-36 0,1 0,34 0,-17 18,18-18,0 0,-1 0,-34 0,-18 35,-18-17,88 35,-53-53,1 17,-19-17,-34 18,35-18,-36 18,1-1,-107 1</inkml:trace>
  <inkml:trace contextRef="#ctx0" brushRef="#br0" timeOffset="22899.3098">4939 13458,'-141'-52,"88"157,176-16,18 34,-123 1,-159-107,17-52,107-18</inkml:trace>
  <inkml:trace contextRef="#ctx0" brushRef="#br0" timeOffset="23388.3377">4463 13988,'158'35,"54"0,0-52,-36 17,-52-18</inkml:trace>
  <inkml:trace contextRef="#ctx0" brushRef="#br0" timeOffset="23910.3676">4516 14305,'17'124,"-17"-1,-17 106,-19-88,54-141</inkml:trace>
  <inkml:trace contextRef="#ctx0" brushRef="#br0" timeOffset="24730.4145">5027 14446,'-35'-141,"-106"141,70 141,159 0,53-35,-211 35,-54-123,71-124,89-35,123 35,-54 36</inkml:trace>
  <inkml:trace contextRef="#ctx0" brushRef="#br0" timeOffset="25300.4471">5168 14482,'-70'158,"70"-34,123-36,18-264,-141 52,-123-17,70 141</inkml:trace>
  <inkml:trace contextRef="#ctx0" brushRef="#br0" timeOffset="26019.4882">5750 14129,'88'0,"106"17,-35-17,-159-17</inkml:trace>
  <inkml:trace contextRef="#ctx0" brushRef="#br0" timeOffset="26460.5135">5980 13899,'17'142,"-17"-19,0 36,0-106</inkml:trace>
  <inkml:trace contextRef="#ctx0" brushRef="#br0" timeOffset="27270.5598">6544 13935,'123'-88,"1"229,-124-18,-53 18,-53 0,-35-105,88-142,194 53,-17 106,17 35,-88-88</inkml:trace>
  <inkml:trace contextRef="#ctx0" brushRef="#br0" timeOffset="27758.5877">7285 14041,'88'0,"71"0,-36 0,-123 0</inkml:trace>
  <inkml:trace contextRef="#ctx0" brushRef="#br0" timeOffset="28030.6033">7373 14182,'106'17,"53"-17,-36 0,-105 0</inkml:trace>
  <inkml:trace contextRef="#ctx0" brushRef="#br0" timeOffset="28810.6479">8043 14041,'0'105,"0"72,-35-36,70-282,-35 17,71-52,52 123,18 71,-105 123,-36 35,0-52,17-54</inkml:trace>
  <inkml:trace contextRef="#ctx0" brushRef="#br0" timeOffset="32589.864">8731 13547,'-141'-71,"18"71,-89 0,0-18,1 1,-1-18,18 17,70 0,-34 18,34 0,-34 18,-54-18,71 0,0-18,-36 1,1 17,52-36,1 36,-36-17,36-1,-18-35,17 18,1-18,-1 53,1 0,-1 0,-35 18,36-18,-36 17,36-17,-18 88,105 54,36-1,53 17,-35 36,0-17,-18-18,0-36,35 1,-53-1,1 71,17-71,0 1,35 35,-17-36,105-105,0-18,36 0,18-53,17 35,-36-17,-17 17,18 1,35-1,-70 18,17 0,18-35,17 35,-53 17,19 1,-1-18,70-18,-87 18,35 0,-1 0,-34 18,52-36,18 36,-17-36,-54 18,1 0,34 0,-34-17,-1 17,1 0,-1 0,1 17,17-17,-159-158,18 52,0-53,0-17,18 17,-54 18,19 0,-1 0,18 0,-35 17,-18-17,-70 123,-19 1,107 17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20T23:27:21.21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5C83B4"/>
    </inkml:brush>
  </inkml:definitions>
  <inkml:trace contextRef="#ctx0" brushRef="#br0">8396 6156,'124'18,"-1"-1,-105-34</inkml:trace>
  <inkml:trace contextRef="#ctx0" brushRef="#br0" timeOffset="957.0547">8978 6015,'124'-53,"34"18,-193 176,-124-18,265-105,-18 123,-105-18,-177-87,35-89</inkml:trace>
  <inkml:trace contextRef="#ctx0" brushRef="#br0" timeOffset="1839.1052">9560 6068,'0'-124,"124"89,-54 176,-123 18,-35 0,-35-106,105-159,159 53,-17 123,-1-52,-88-36</inkml:trace>
  <inkml:trace contextRef="#ctx0" brushRef="#br0" timeOffset="2979.1704">4780 6138,'141'-17,"-17"-1,-36 0</inkml:trace>
  <inkml:trace contextRef="#ctx0" brushRef="#br0" timeOffset="3839.2196">5433 5944,'159'-88,"-142"229,-140 0,229-105,-54 105,-104-18,-90-52,19-142,123-35</inkml:trace>
  <inkml:trace contextRef="#ctx0" brushRef="#br0" timeOffset="4569.2613">5750 6032,'106'-35,"35"159,-176 34,-53-34,-36-124,142-106,105 88,1 18,35 53,-106-17</inkml:trace>
  <inkml:trace contextRef="#ctx0" brushRef="#br0" timeOffset="5928.3391">4145 6897,'106'0,"17"0,1 0,70 0,35 17,53-17,-140 0,16 0,-34 0,176 0,-177 0,1 0,34 0,-34 0,87 36,-16-1,-19 18,18-35,-18 34,36-34,35-18,-35-35,-18 17,-18 18,-53 35,89-35,70-17,-105-1,-18 18,-18 0,0-17,0 17,35 0,54-36,-89 36,17 0,19 0,-54 18,71-36,-70 18,-1 0,-123 0</inkml:trace>
  <inkml:trace contextRef="#ctx0" brushRef="#br0" timeOffset="7467.4271">5045 7743,'0'-141,"0"247,35 53,-53 0,-17 35,-18-36,106-281,-35 0,-18-36,0-18,0 54,0-1,123 124,36 0,-18-35,-141 35</inkml:trace>
  <inkml:trace contextRef="#ctx0" brushRef="#br0" timeOffset="7757.4437">5027 7849,'124'0,"17"-17,-141 17</inkml:trace>
  <inkml:trace contextRef="#ctx0" brushRef="#br0" timeOffset="8129.465">5539 8008,'123'-18,"-70"1</inkml:trace>
  <inkml:trace contextRef="#ctx0" brushRef="#br0" timeOffset="8899.509">5821 7779,'159'-71,"35"54,-106 158,-159 0,-52-88,264-89,-53 160,-194-1,-53-87,36-107,123 36</inkml:trace>
  <inkml:trace contextRef="#ctx0" brushRef="#br0" timeOffset="9609.5496">6509 7902,'0'-123,"123"123,1 141,-124 0,-89 35,-69-87,87-213,195 71,-1 88,-17-17</inkml:trace>
  <inkml:trace contextRef="#ctx0" brushRef="#br0" timeOffset="10068.5759">7267 7655,'124'53,"17"-70,-71-1</inkml:trace>
  <inkml:trace contextRef="#ctx0" brushRef="#br0" timeOffset="10340.5914">7320 7902,'106'18,"17"-18,-87 0</inkml:trace>
  <inkml:trace contextRef="#ctx0" brushRef="#br0" timeOffset="11379.6509">8555 7532,'17'-124,"-158"18,0 124,71 176,193-88,18-177,-35-70,-106 247,0 18,0 17,18-141</inkml:trace>
  <inkml:trace contextRef="#ctx0" brushRef="#br0" timeOffset="11869.6789">8149 8008,'124'0,"52"0,53-18,-123 18,-53-17</inkml:trace>
  <inkml:trace contextRef="#ctx0" brushRef="#br0" timeOffset="13099.7493">8714 8202,'-142'-18,"19"36,-18 123,194 0,70-141,1 0,-71 106,-142 35,-34-105,-18-36,123-18</inkml:trace>
  <inkml:trace contextRef="#ctx0" brushRef="#br0" timeOffset="14219.8133">9507 7761,'-17'-106,"-142"36,0 105,89 88,52 19,18-19,88 36,89-36,-54-105,36-53,-18-71,-141 35</inkml:trace>
  <inkml:trace contextRef="#ctx0" brushRef="#br1" timeOffset="23039.3178">8079 7214,'-53'106,"-88"71,88-54,17 0,36 1,0-1,0 1,0-1,0 36,71-18,52 18,-17-53</inkml:trace>
  <inkml:trace contextRef="#ctx0" brushRef="#br1" timeOffset="24309.3904">9895 7232,'106'53,"-53"106,-18 35,18-36,-53-34,0 17,0 0,-53-17,-17-1,-36 53,18-123</inkml:trace>
  <inkml:trace contextRef="#ctx0" brushRef="#br1" timeOffset="26138.495">10883 7232,'-123'-35,"-1"52,1 1,123 105,0 1,159-248,-36 124,-17 106,-194 35,-53-123,17-18,124 0</inkml:trace>
  <inkml:trace contextRef="#ctx0" brushRef="#br1" timeOffset="26709.5277">10389 7814,'88'-18,"89"18,-18 0,-36-17,-105-1</inkml:trace>
  <inkml:trace contextRef="#ctx0" brushRef="#br1" timeOffset="27660.5821">10795 8114,'53'-88,"-194"35,0 123,105 71,142-88,35-53,-35-141,-106 282,0-17,0-1,0-105</inkml:trace>
  <inkml:trace contextRef="#ctx0" brushRef="#br1" timeOffset="29459.685">5062 7250,'-105'105,"-1"54,70 0,-17 0,36 35,17-88,0 17,0 18,35-17,18 34,88-52,-123-106</inkml:trace>
  <inkml:trace contextRef="#ctx0" brushRef="#br1" timeOffset="30847.7644">6756 7338,'106'17,"-18"142,-35-18,-36-17,-17-1,0 36,-17-36,17 19,-36 16,-17-17,-88-35</inkml:trace>
  <inkml:trace contextRef="#ctx0" brushRef="#br1" timeOffset="32859.8795">4304 7285,'-106'35,"-17"-35,140 141,-17-17,124-195,17 106,-71 124,-87-35,-107-107,54-17</inkml:trace>
  <inkml:trace contextRef="#ctx0" brushRef="#br1" timeOffset="33430.9121">4057 8026,'106'0,"17"0,36-18,-18-35,-141 71</inkml:trace>
  <inkml:trace contextRef="#ctx0" brushRef="#br1" timeOffset="34568.9772">4374 8273,'0'-106,"-105"106,34 123,142 18,70-194,-88-70,-53 229,-53 53,35-36,18-17</inkml:trace>
  <inkml:trace contextRef="#ctx0" brushRef="#br1" timeOffset="36307.0766">3351 9243,'141'-18,"-17"18,-1 0,36 0,18 0,34-35,-87 17,123 18,-18 0,-35 0,-35 35,0 1,-36-36,53 53,-17-36,17-17,-17 0,18 53,-19-53,1 18,18-18,17 35,-53-17,17-1,1 1,-35 17,70-52,-18 17,-52 0,52-18,-17 18,-36 0,1 0,52 0,53-35,-35 35,0-18,-17 1,-19-1,1 18,0-35,-36 17,36 0,53 18,-36-35,-52 35,34 0,19 0,-54-18,36 18,-18-17,53 17,-70 0,-1 0,1-18,-1 18</inkml:trace>
  <inkml:trace contextRef="#ctx0" brushRef="#br1" timeOffset="38731.2153">4921 10001,'-88'0,"-71"18,106 141,89-1,87-175,1 140,-177 1,-71-71,-17-106,141 17</inkml:trace>
  <inkml:trace contextRef="#ctx0" brushRef="#br1" timeOffset="39181.241">4374 10777,'124'-17,"-1"17,36-53,-18 18,-105 35</inkml:trace>
  <inkml:trace contextRef="#ctx0" brushRef="#br1" timeOffset="39970.2862">4851 11007,'-141'-71,"35"195,212-72,35-140,-141 247,-18-18,-35-53</inkml:trace>
  <inkml:trace contextRef="#ctx0" brushRef="#br1" timeOffset="40670.3262">5398 10125,'-106'123,"0"36,71 0,17 17,71 53,-18-17,53-88,1 52,52-88,-124-88</inkml:trace>
  <inkml:trace contextRef="#ctx0" brushRef="#br1" timeOffset="41459.3713">5627 10848,'-18'141,"18"18,18-36,52-229,-105-88,35 53,0 18,0-36,141 159,18-18,-106 1</inkml:trace>
  <inkml:trace contextRef="#ctx0" brushRef="#br1" timeOffset="41819.3919">5715 10936,'106'0,"17"0,-105 0</inkml:trace>
  <inkml:trace contextRef="#ctx0" brushRef="#br1" timeOffset="42160.4114">6244 10918,'106'0,"-35"-17</inkml:trace>
  <inkml:trace contextRef="#ctx0" brushRef="#br1" timeOffset="42960.4572">6667 10707,'142'-141,"-19"123,-123 142,-106 17,-35-53,247-123,70 105,-158 54,-141 17,-1-141,71-53</inkml:trace>
  <inkml:trace contextRef="#ctx0" brushRef="#br1" timeOffset="43678.4983">7091 10813,'123'-106,"1"123,-89 107,-35-1,-35 18,-36-17,-52-106,123-124,123 88,1 36,17 17,-141-35</inkml:trace>
  <inkml:trace contextRef="#ctx0" brushRef="#br1" timeOffset="44170.5264">7444 10125,'141'35,"-18"194,18-35,-70 53,-18 0,-53 0,-53-123,-88 52,-18-158,159-18</inkml:trace>
  <inkml:trace contextRef="#ctx0" brushRef="#br1" timeOffset="44710.5573">8308 10989,'141'-18,"18"1,-124 17</inkml:trace>
  <inkml:trace contextRef="#ctx0" brushRef="#br1" timeOffset="44990.5733">8255 11236,'141'-18,"-17"1,-1-19,-88 36</inkml:trace>
  <inkml:trace contextRef="#ctx0" brushRef="#br1" timeOffset="46700.6711">9543 10672,'70'-124,"-211"36,-18 88,71 123,70 1,1-1,17 36,17-36,178 19,-72-107,0-35,54-88,-36-53,-141 105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20T23:28:20.895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9DBB61"/>
    </inkml:brush>
    <inkml:brush xml:id="br2">
      <inkml:brushProperty name="width" value="0.05292" units="cm"/>
      <inkml:brushProperty name="height" value="0.05292" units="cm"/>
      <inkml:brushProperty name="color" value="#0070C0"/>
    </inkml:brush>
    <inkml:brush xml:id="br3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16686 4957,'89'88,"-54"53,0-71</inkml:trace>
  <inkml:trace contextRef="#ctx0" brushRef="#br0" timeOffset="458.0262">17039 4957,'-17'105,"-54"54,0 70,1-17,17 35,0-124,53-123</inkml:trace>
  <inkml:trace contextRef="#ctx0" brushRef="#br0" timeOffset="980.0561">17233 5080,'106'-18,"53"1,-36 17,-105 0</inkml:trace>
  <inkml:trace contextRef="#ctx0" brushRef="#br0" timeOffset="1381.079">17392 4815,'0'106,"35"71,-17-54,-18-105</inkml:trace>
  <inkml:trace contextRef="#ctx0" brushRef="#br0" timeOffset="2210.1264">17815 4745,'106'-18,"18"18,-124 124,-142-36,248-53,-17 106,-142 0,-106-70,88-89</inkml:trace>
  <inkml:trace contextRef="#ctx0" brushRef="#br0" timeOffset="2641.1511">18274 4815,'53'124,"106"-18,-36 35,-141-141</inkml:trace>
  <inkml:trace contextRef="#ctx0" brushRef="#br0" timeOffset="2970.1699">18556 4921,'-35'106,"-106"88,17-35,107-142</inkml:trace>
  <inkml:trace contextRef="#ctx0" brushRef="#br0" timeOffset="3311.1894">18856 4815,'123'18,"1"-18,-106 0</inkml:trace>
  <inkml:trace contextRef="#ctx0" brushRef="#br0" timeOffset="3540.2025">18909 5027,'106'0,"17"-18,-105 18</inkml:trace>
  <inkml:trace contextRef="#ctx0" brushRef="#br0" timeOffset="3930.2248">19473 4621,'0'106,"0"18,0 70,0-71,0-70</inkml:trace>
  <inkml:trace contextRef="#ctx0" brushRef="#br0" timeOffset="5260.3009">19985 4551,'-106'17,"-53"1,124 123,70-17,89-124,52-71,-52 106,-71 124,-142-35,-52-71,-18-53,107-18</inkml:trace>
  <inkml:trace contextRef="#ctx0" brushRef="#br0" timeOffset="6097.3488">17480 5715,'106'-18,"17"18</inkml:trace>
  <inkml:trace contextRef="#ctx0" brushRef="#br0" timeOffset="6890.3941">17903 5627,'124'-35,"-1"35,-123 105,-158 19,299-159,-88 158,-53 0,-141-34,17-89,124-36</inkml:trace>
  <inkml:trace contextRef="#ctx0" brushRef="#br0" timeOffset="7317.4186">18397 5697,'124'71,"-1"123,-52-53</inkml:trace>
  <inkml:trace contextRef="#ctx0" brushRef="#br0" timeOffset="7640.437">18715 5715,'-88'141,"35"18,17-36,1-87</inkml:trace>
  <inkml:trace contextRef="#ctx0" brushRef="#br0" timeOffset="8090.4628">19262 5786,'141'-18,"-35"18</inkml:trace>
  <inkml:trace contextRef="#ctx0" brushRef="#br0" timeOffset="8880.508">19597 5627,'123'-71,"1"71,-107 141,-105 0,194-141,-71 142,-105-19,-54-70,-17-124,141 36</inkml:trace>
  <inkml:trace contextRef="#ctx0" brushRef="#br0" timeOffset="9288.5313">20179 5609,'18'124,"123"70,0-124,-141-70</inkml:trace>
  <inkml:trace contextRef="#ctx0" brushRef="#br0" timeOffset="9589.5485">20426 5627,'-88'106,"35"35,17-18,-34 18,35-123</inkml:trace>
  <inkml:trace contextRef="#ctx0" brushRef="#br0" timeOffset="10889.6229">16422 6544,'141'-35,"53"35,106 0,-177 0,18 0,142 0,-160 0,1 0,140 0,-140 0,-1 0,1 0,105 0,18 17,-71-17,-17 36,-36-36,36 0,18 0,-54-18,36 36,0-36,-36-17,18 52,-123-17</inkml:trace>
  <inkml:trace contextRef="#ctx0" brushRef="#br0" timeOffset="11690.6687">16739 7091,'89'17,"87"160,-88-36,-17-106</inkml:trace>
  <inkml:trace contextRef="#ctx0" brushRef="#br0" timeOffset="12037.6885">17216 7250,'-36'141,"1"35,-18 18,-17 0,-19-70</inkml:trace>
  <inkml:trace contextRef="#ctx0" brushRef="#br0" timeOffset="12408.7098">17498 7232,'123'18,"36"-18</inkml:trace>
  <inkml:trace contextRef="#ctx0" brushRef="#br0" timeOffset="12680.7253">17551 7444,'88'0,"35"-18,-17 18</inkml:trace>
  <inkml:trace contextRef="#ctx0" brushRef="#br0" timeOffset="13138.7515">18256 7285,'159'-18,"-36"18,-123 0</inkml:trace>
  <inkml:trace contextRef="#ctx0" brushRef="#br0" timeOffset="14039.8031">18750 7126,'106'-18,"17"18,-123 106,-123-18,264-88,-53 124,-105 35,-142-89,18-123,141-17</inkml:trace>
  <inkml:trace contextRef="#ctx0" brushRef="#br0" timeOffset="14519.8305">19262 7302,'141'106,"0"0,-88-53</inkml:trace>
  <inkml:trace contextRef="#ctx0" brushRef="#br0" timeOffset="14840.8489">19614 7232,'-70'159,"-1"-18,-34-18,69-70</inkml:trace>
  <inkml:trace contextRef="#ctx0" brushRef="#br0" timeOffset="15349.878">20144 7214,'0'124,"17"-1,-17-35</inkml:trace>
  <inkml:trace contextRef="#ctx0" brushRef="#br0" timeOffset="15599.8923">19985 7373,'106'-18,"17"1,-35-19</inkml:trace>
  <inkml:trace contextRef="#ctx0" brushRef="#br0" timeOffset="16048.918">20567 7056,'-35'88,"52"106,-17-53,0-18,0-123</inkml:trace>
  <inkml:trace contextRef="#ctx0" brushRef="#br0" timeOffset="16997.9723">21078 7020,'-123'0,"0"0,123 124,0-1,105-140,19-1,35 159,-177-17,-106-72,1-34,-18-71,141 53</inkml:trace>
  <inkml:trace contextRef="#ctx0" brushRef="#br0" timeOffset="18328.0483">17004 9384,'0'-106,"18"247,87 53,-16-35,-19-18</inkml:trace>
  <inkml:trace contextRef="#ctx0" brushRef="#br0" timeOffset="18668.0678">17286 9349,'-53'105,"-70"54,35-18,-18 0,106-141</inkml:trace>
  <inkml:trace contextRef="#ctx0" brushRef="#br0" timeOffset="19580.1199">18433 9402,'0'123,"-18"89,159-89,18-176,-89-106,-70 36,53 264,-35-17,0-1,-18 36,-71 0,-70-89,17-70,89-35</inkml:trace>
  <inkml:trace contextRef="#ctx0" brushRef="#br0" timeOffset="21139.2091">17780 9049,'53'211,"-35"-87,-18 52,52 71,-52 18,18-18,-18-18,0-105,0 122,0 19,0-53,0 35,0-36,-35-52,35 106,0-142,0 106,17-70,-17-35,36 87,-19-70,-17 1,0 16,-17-34,17-1,0 36,0 17,0 36,-18 53,-17-71,35-71,0 18,-18 0,1 36,-1-19,-17-34,17-1,0 36,18-35,-17 52,-19-17,54-36,-18 36,0-36,0 1,0-124</inkml:trace>
  <inkml:trace contextRef="#ctx0" brushRef="#br0" timeOffset="22591.2922">16528 10178,'88'0,"53"0,71 0,-89 0,142 0,-142 0,36 0,0-36,-1 19,-16 17,-19 0,0 0,89 0,-53 0,-36 0,36 35,-35-35,-36 0</inkml:trace>
  <inkml:trace contextRef="#ctx0" brushRef="#br0" timeOffset="24180.3831">16563 10813,'123'-18,"1"18,-1-18,-105 1</inkml:trace>
  <inkml:trace contextRef="#ctx0" brushRef="#br0" timeOffset="24991.4295">17127 10636,'159'-53,"-88"177,-107 52,-105 1,0-72,106-210,158 16,36 178,-35-37</inkml:trace>
  <inkml:trace contextRef="#ctx0" brushRef="#br0" timeOffset="25580.4631">16439 11765,'142'35,"16"-88,-52 36</inkml:trace>
  <inkml:trace contextRef="#ctx0" brushRef="#br0" timeOffset="26110.4935">17180 11606,'0'141,"-17"36,17-54,0 1,0-89</inkml:trace>
  <inkml:trace contextRef="#ctx0" brushRef="#br0" timeOffset="27131.5519">17039 13053,'-88'106,"70"52,18 1,177-35,-19-142,-52-141,-70-17,-89 35,-88 70,17 106</inkml:trace>
  <inkml:trace contextRef="#ctx0" brushRef="#br0" timeOffset="27950.5987">17110 14305,'0'88,"-18"124,18-53,18-1,-1-87</inkml:trace>
  <inkml:trace contextRef="#ctx0" brushRef="#br0" timeOffset="28929.6547">16880 15787,'106'-124,"18"107,-89 211,-70 17,-36-70,-35 1,1-266,193-17,53 264,18-34,-36-89</inkml:trace>
  <inkml:trace contextRef="#ctx0" brushRef="#br1" timeOffset="36811.1055">14446 10636,'0'106,"-17"53,-1-36,18-229,53-88,-35 71,17-1,35 283,-70 0,36 53,-36-89,17-105</inkml:trace>
  <inkml:trace contextRef="#ctx0" brushRef="#br1" timeOffset="37121.1232">14411 10901,'106'17,"17"-34,-87-1</inkml:trace>
  <inkml:trace contextRef="#ctx0" brushRef="#br1" timeOffset="37589.15">14781 10530,'0'106,"0"18,0 52,0-52,36-1,-36-123</inkml:trace>
  <inkml:trace contextRef="#ctx0" brushRef="#br1" timeOffset="38241.1873">14905 10936,'17'106,"54"17,17-264,53 159,-158-124,17-35</inkml:trace>
  <inkml:trace contextRef="#ctx0" brushRef="#br1" timeOffset="38960.2284">15505 10883,'-106'-35,"18"194,88-36,141-176,-106-106,-53 265,54-18</inkml:trace>
  <inkml:trace contextRef="#ctx0" brushRef="#br1" timeOffset="39241.2445">15575 10830,'0'88,"35"36,18-124</inkml:trace>
  <inkml:trace contextRef="#ctx0" brushRef="#br1" timeOffset="39531.2611">15681 10866,'0'123,"0"71,-18-35,18-89</inkml:trace>
  <inkml:trace contextRef="#ctx0" brushRef="#br1" timeOffset="40140.2959">15840 10777,'-88'124,"246"-1,-140 1,-89-124</inkml:trace>
  <inkml:trace contextRef="#ctx0" brushRef="#br1" timeOffset="41521.3749">14305 11677,'35'194,"-17"53,17-88,-35-36,0-264,-35-71,35 54,0-19,53-17,88 318,-141-1,0 1,-141-124,123-36</inkml:trace>
  <inkml:trace contextRef="#ctx0" brushRef="#br1" timeOffset="41891.3961">14693 11712,'0'106,"18"-53</inkml:trace>
  <inkml:trace contextRef="#ctx0" brushRef="#br1" timeOffset="42092.4076">14711 11518,'0'18</inkml:trace>
  <inkml:trace contextRef="#ctx0" brushRef="#br1" timeOffset="42550.4338">15011 11677,'-106'-35,"35"176,142 0,52-176,-34-18</inkml:trace>
  <inkml:trace contextRef="#ctx0" brushRef="#br1" timeOffset="42858.4514">15152 11483,'0'141,"17"-18,1 1,0-1</inkml:trace>
  <inkml:trace contextRef="#ctx0" brushRef="#br1" timeOffset="43310.4772">15363 11571,'-52'106,"-90"35,248-70,18-54,-71-17</inkml:trace>
  <inkml:trace contextRef="#ctx0" brushRef="#br1" timeOffset="45860.6231">14323 12700,'0'88,"-18"36,18 34,0-263,0-89,0 70,88 300,-17-34,-1-19,1-229,-71-35,-35 18,35-1,0 54</inkml:trace>
  <inkml:trace contextRef="#ctx0" brushRef="#br1" timeOffset="46470.658">14658 12929,'88'-88,"-106"-71,-87 283,105 17,0-18,158-17,-52-265</inkml:trace>
  <inkml:trace contextRef="#ctx0" brushRef="#br1" timeOffset="47301.7055">15134 12771,'-123'-106,"34"264,89-34,124-18,-36-230,-88 1,0 299,0-35,0-17,0-1,0 36,-123-159,105-18</inkml:trace>
  <inkml:trace contextRef="#ctx0" brushRef="#br1" timeOffset="48059.7489">15399 12735,'-124'-35,"107"176,17 0,141-106,-124-158,-17 17,0 230,18-1,53-123</inkml:trace>
  <inkml:trace contextRef="#ctx0" brushRef="#br1" timeOffset="48400.7684">15505 12435,'17'124,"1"35,-1-18,19 0,-36-124</inkml:trace>
  <inkml:trace contextRef="#ctx0" brushRef="#br1" timeOffset="48711.7862">15434 12682,'141'53,"-88"-88</inkml:trace>
  <inkml:trace contextRef="#ctx0" brushRef="#br1" timeOffset="49118.8095">15699 12700,'17'141,"36"0</inkml:trace>
  <inkml:trace contextRef="#ctx0" brushRef="#br1" timeOffset="49301.8199">15716 12577,'-17'0</inkml:trace>
  <inkml:trace contextRef="#ctx0" brushRef="#br1" timeOffset="49891.8537">15787 12629,'35'124,"0"-1,36 18,-36-264,-35 17,35-53,-17 124</inkml:trace>
  <inkml:trace contextRef="#ctx0" brushRef="#br1" timeOffset="50419.8839">16069 12735,'106'-35,"-177"-106,-52 317,140-52,72 17,34-141,-35-141,-88 123</inkml:trace>
  <inkml:trace contextRef="#ctx0" brushRef="#br1" timeOffset="51741.9595">14287 13688,'71'123,"-71"54,-35-54,70-229,-35-52,18 34,123 248,-124-1,19 18,-19-141</inkml:trace>
  <inkml:trace contextRef="#ctx0" brushRef="#br1" timeOffset="51991.9738">14358 13952,'124'18,"-1"-53</inkml:trace>
  <inkml:trace contextRef="#ctx0" brushRef="#br1" timeOffset="52752.0173">14764 13670,'35'141,"0"-17,-17-1,-18-229,-35-17,158 193,18 1,-53-194,-176-36,53 18,53 123</inkml:trace>
  <inkml:trace contextRef="#ctx0" brushRef="#br1" timeOffset="53521.0613">15275 13547,'18'158,"0"-16,-18-266,0 1,17-36,107 247,-19 53,-87 18,-141-71,-1-88</inkml:trace>
  <inkml:trace contextRef="#ctx0" brushRef="#br1" timeOffset="54802.1345">14235 14623,'0'105,"52"54,-16-35,-1-1,-53-246,-17-36,35 0,18 0,123 177,-123 123,-71-17,-18-124</inkml:trace>
  <inkml:trace contextRef="#ctx0" brushRef="#br1" timeOffset="55471.1728">14728 14746,'-88'71,"53"70,176-106,-70-141,-89-35,-88 88</inkml:trace>
  <inkml:trace contextRef="#ctx0" brushRef="#br1" timeOffset="56110.2093">15064 14552,'-106'53,"159"70,70-70,-123 53,-106-35,18-159</inkml:trace>
  <inkml:trace contextRef="#ctx0" brushRef="#br1" timeOffset="56528.2333">15240 14658,'53'106,"-35"35</inkml:trace>
  <inkml:trace contextRef="#ctx0" brushRef="#br1" timeOffset="56910.2551">15505 14517,'0'88,"0"35,17-70</inkml:trace>
  <inkml:trace contextRef="#ctx0" brushRef="#br1" timeOffset="57221.2729">15346 14534,'123'-35,"18"-53,-123 88</inkml:trace>
  <inkml:trace contextRef="#ctx0" brushRef="#br1" timeOffset="57671.2986">15734 14446,'35'159,"-35"-36,0-87</inkml:trace>
  <inkml:trace contextRef="#ctx0" brushRef="#br1" timeOffset="58201.3289">15857 14499,'53'88,"-17"36,87-124,-123-124,18-17,-18 18,35 87</inkml:trace>
  <inkml:trace contextRef="#ctx0" brushRef="#br1" timeOffset="58730.3592">16157 14358,'0'124,"0"34,106-122,35-72,-106-52</inkml:trace>
  <inkml:trace contextRef="#ctx0" brushRef="#br1" timeOffset="59050.3775">16175 14534,'88'-35,"-88"0</inkml:trace>
  <inkml:trace contextRef="#ctx0" brushRef="#br1" timeOffset="59340.3941">16175 14429,'123'-71,"-70"18</inkml:trace>
  <inkml:trace contextRef="#ctx0" brushRef="#br1" timeOffset="60960.4868">14235 15487,'88'123,"-53"19,36 16,-1-299,-52 0,-1 53</inkml:trace>
  <inkml:trace contextRef="#ctx0" brushRef="#br1" timeOffset="61701.5291">14728 15646,'0'-124,"-105"248,87-1,18 18,141-229,-141-53,71 282,-1-123</inkml:trace>
  <inkml:trace contextRef="#ctx0" brushRef="#br1" timeOffset="62080.5508">14870 15240,'0'123,"35"36,35 35,-17-123</inkml:trace>
  <inkml:trace contextRef="#ctx0" brushRef="#br1" timeOffset="62491.5743">15081 15557,'18'71,"105"0,-70-213,-53 19,-17 88</inkml:trace>
  <inkml:trace contextRef="#ctx0" brushRef="#br1" timeOffset="63010.604">15293 15522,'106'0,"-36"-141,-176 141,106 124,0 17,159-194,-159 0</inkml:trace>
  <inkml:trace contextRef="#ctx0" brushRef="#br1" timeOffset="63591.6373">15593 15275,'-88'106,"193"-71,37 1,-178 87,-105-123,123 0</inkml:trace>
  <inkml:trace contextRef="#ctx0" brushRef="#br1" timeOffset="64471.6876">15998 15610,'0'-123,"0"-1,-52 1,52 0,17-19,107 54,-89 194</inkml:trace>
  <inkml:trace contextRef="#ctx0" brushRef="#br1" timeOffset="64878.7109">15928 15346,'70'-18,"72"-52</inkml:trace>
  <inkml:trace contextRef="#ctx0" brushRef="#br1" timeOffset="65462.7443">16175 15275,'-53'141,"176"0,-70-246,-176-36</inkml:trace>
  <inkml:trace contextRef="#ctx0" brushRef="#br1" timeOffset="66090.7802">16281 15275,'35'88,"-35"36,0-230,0-17,141-18,-123 123</inkml:trace>
  <inkml:trace contextRef="#ctx0" brushRef="#br1" timeOffset="67590.866">14534 16351,'106'-17,"0"122,18 37,34 34,-34-176,-107-53</inkml:trace>
  <inkml:trace contextRef="#ctx0" brushRef="#br1" timeOffset="67991.8889">14975 16298,'-53'141,"36"36,-36-18,18-107</inkml:trace>
  <inkml:trace contextRef="#ctx0" brushRef="#br1" timeOffset="69200.9581">15346 16069,'0'-159,"0"300,0 18,0-18,0-17,0-54</inkml:trace>
  <inkml:trace contextRef="#ctx0" brushRef="#br1" timeOffset="70651.041">15363 16792,'18'-106,"0"212,-142-159,248 106,-107-53</inkml:trace>
  <inkml:trace contextRef="#ctx0" brushRef="#br2" timeOffset="83380.7691">18556 10707,'106'-88,"17"70,-52 124,-106 17,-106 54,-18-107,18-140,176-71,88 141,-17 123,35-70</inkml:trace>
  <inkml:trace contextRef="#ctx0" brushRef="#br2" timeOffset="84021.8058">19103 10566,'-18'106,"18"52,18 1,-18-88</inkml:trace>
  <inkml:trace contextRef="#ctx0" brushRef="#br2" timeOffset="86590.9527">18644 11430,'18'106,"-18"17,0 71,0-70,0-107</inkml:trace>
  <inkml:trace contextRef="#ctx0" brushRef="#br2" timeOffset="87462.0026">19191 11553,'71'-123,"-212"123,17 35,71 89,212-18,-53 52,-212-17,-35-105,141-142,123-88,-17 35,-53 53</inkml:trace>
  <inkml:trace contextRef="#ctx0" brushRef="#br2" timeOffset="88270.0488">18468 12859,'35'176,"-52"-17,-1-36,-17 1,35-124</inkml:trace>
  <inkml:trace contextRef="#ctx0" brushRef="#br2" timeOffset="89412.1141">19244 12823,'-106'0,"-17"0,-36 36,35 17,142 70,-36 18,124-194,35 36,-17-19,-1 195,-211-18,-71-88,18-53,106 0</inkml:trace>
  <inkml:trace contextRef="#ctx0" brushRef="#br2" timeOffset="90741.1901">18538 14340,'-17'142,"17"-19,-18 18,18-17,-53-89</inkml:trace>
  <inkml:trace contextRef="#ctx0" brushRef="#br2" timeOffset="91581.2382">18785 14464,'53'-106,"71"88,17 124,-159 106,-17-89,-53 18,-53-35,52-212,195 89,53 34,-35 54,-72-36</inkml:trace>
  <inkml:trace contextRef="#ctx0" brushRef="#br2" timeOffset="92720.3033">18785 15946,'36'-89,"-107"-52,-52 141,-18 71,52 70,107-18,105-105,19-53,-19-106,-123 246,-18 54,1-18,-36 18,53-159</inkml:trace>
  <inkml:trace contextRef="#ctx0" brushRef="#br2" timeOffset="98661.6431">7126 7197,'124'0,"-124"123,-71 18,-52-141,246-88,-35 194,36-53</inkml:trace>
  <inkml:trace contextRef="#ctx0" brushRef="#br2" timeOffset="99300.6797">7479 7179,'0'123,"0"19,0-54</inkml:trace>
  <inkml:trace contextRef="#ctx0" brushRef="#br2" timeOffset="100709.7603">7144 8678,'0'106,"0"18,-18-1,-17 18,35-141</inkml:trace>
  <inkml:trace contextRef="#ctx0" brushRef="#br2" timeOffset="101828.8243">7514 8678,'-123'0,"34"141,213-52,-1 16,-193 37,-54-142,160-124,17-17,35 0</inkml:trace>
  <inkml:trace contextRef="#ctx0" brushRef="#br2" timeOffset="103070.8953">7267 10283,'0'159,"35"0,-17 0,-18-159</inkml:trace>
  <inkml:trace contextRef="#ctx0" brushRef="#br2" timeOffset="104500.9771">7638 10319,'-124'0,"36"141,106 18,105-159,-70 105,-141 37,-18-160</inkml:trace>
  <inkml:trace contextRef="#ctx0" brushRef="#br2" timeOffset="106072.067">7355 11871,'36'123,"-36"71,0-52,0-125</inkml:trace>
  <inkml:trace contextRef="#ctx0" brushRef="#br2" timeOffset="107641.1567">7585 11994,'35'-105,"88"87,-52 159,-89 18,-140-18,87-265,177 107,-36 140,1 1,-71-124</inkml:trace>
  <inkml:trace contextRef="#ctx0" brushRef="#br2" timeOffset="109252.2489">7373 13476,'0'-35</inkml:trace>
  <inkml:trace contextRef="#ctx0" brushRef="#br2" timeOffset="110100.2974">7408 13441,'18'-106,"-124"106,18 141,229-35,0-177,-141 212,-17-17,-19-1,36-123</inkml:trace>
  <inkml:trace contextRef="#ctx0" brushRef="#br2" timeOffset="111519.3786">7461 14940,'-53'124,"18"34,141-17,53-193,-71-90,-194 107,18 159,70-1</inkml:trace>
  <inkml:trace contextRef="#ctx0" brushRef="#br2" timeOffset="113300.4804">7302 16722,'124'-53,"-124"159,-53 17,-70-123,228 0,19 18,-142 140,-123-87,53-71</inkml:trace>
  <inkml:trace contextRef="#ctx0" brushRef="#br2" timeOffset="121750.9638">7920 5521,'-53'123,"35"1,1-1,17 1,0-1,0 1,35-1,-35 1,35 17,0-18,-35 36,0-35,18 34,35-34,-53-1,-18 36,18-18,-17 0,17-17,0-1,0 1,0-19,0 19,0 17,0-17,0-1,17 18,-17-17,0-1,0 1,0-1,18 0,-18 1,18 17,17-17,-35-1,35 0,-35 1,0-1,0 54,-17-54,34 18,-17 36,0-54,0 1,0 17,0 18,-17-1,-1-34,18-1,0 36,0-36,0 1,0-1,-18 36,36 0,-18-18,35 18,1 35,16-35,-16-1,-1-34,-35 17,0 18,0-36,-18 1,18-1,-17 36,-19-36,36 1,0 35,-35-36,18 0,-1 36,18-35,0 34,0-34,-18-1,1 36,17 18,0-19,0-34,0-1,0 1,-36 34,19 1,-36 0,0 0,53-36,0 1,0-1,0 1,0 17,-18 17,18-34,18 35,-18-36,0 36,-35-36,17-246,-53-54,-17 54,-53 0,194 246,70 36,19 17,-72-52,36-283,-88 18,17 0,18 17</inkml:trace>
  <inkml:trace contextRef="#ctx0" brushRef="#br2" timeOffset="124391.1148">8026 5503,'-141'0,"-1"141,1-35,71 35,193-264,1-18,17 194,-18 70,18 18,-105-105</inkml:trace>
  <inkml:trace contextRef="#ctx0" brushRef="#br2" timeOffset="125409.173">8378 5574,'0'141,"124"-53,-36-229,-53 282,1-17,-54 34,-105-69,-19-107</inkml:trace>
  <inkml:trace contextRef="#ctx0" brushRef="#br0" timeOffset="143191.1901">14711 18397,'-106'0,"-17"0,-1 0,1 0,-1 0,-35 0,36 0,-1 0,-34 0,34 0,1-17,-1 17,-17 0,35 0,-17 0,-1 0,1 0,-18-36,35 36,-53 0,36 0,-1-17,1 17,-1-18,1 1,-1 17,1 0,-18 0,-36 0,54 17,-36-17,36 0,-36 0,35 0,1 0,-18 0,-18 0,0 0,36-17,-1 17,1 0,-36 0,36 0,-18 0,17 0,-17 17,35-17,-17 0,-1 0,-34 35,-1-35,35 0,-34 18,16-18,19 0,-36 0,18 0,-18-53,1 0,16 36,19 17,0-18,-1 0,-52 18,17 0,0 0,36 53,-36-53,36 0,-19 0,19 0,-36 0,0 18,54-18,-54 0,0 18,0-18,18 0,18 0,-36 0,36 17,-1-17,-35 0,36 0,-1 0,-34 18,-1-18,35 0,1 53,-1-53,1 17,-1 1,1-18,-36-18,36 1,-18-36,-18 53,53 0,-17 0,228 123,72 1,-301-230,-17-18,18 72,229-37,35 19,0-18,-141 88</inkml:trace>
  <inkml:trace contextRef="#ctx0" brushRef="#br0" timeOffset="146851.3994">14799 18521,'0'-106,"-106"18,-35-18,18 106,228 18,37 87,-19-87,-194 123,-70-17,18-71,123-53</inkml:trace>
  <inkml:trace contextRef="#ctx0" brushRef="#br0" timeOffset="149502.5511">6315 18433,'-36'141,"19"-18,17-105</inkml:trace>
  <inkml:trace contextRef="#ctx0" brushRef="#br0" timeOffset="151011.6374">5997 18556,'88'0,"-17"0</inkml:trace>
  <inkml:trace contextRef="#ctx0" brushRef="#br0" timeOffset="152721.7352">9437 18609,'0'88,"0"36,0-89</inkml:trace>
  <inkml:trace contextRef="#ctx0" brushRef="#br0" timeOffset="155322.884">15117 18327,'35'88,"18"53,0-88</inkml:trace>
  <inkml:trace contextRef="#ctx0" brushRef="#br0" timeOffset="155890.9165">15275 18256,'-53'141,"-70"18,-18-35,141-124</inkml:trace>
  <inkml:trace contextRef="#ctx0" brushRef="#br3" timeOffset="175141.0175">4621 7285,'141'35,"-141"-141,-105 106,210 36,-210-107,52 177,176-36,-88-193,-140 105,105 124,0-194,-106 106,88 105,124-105,35-107,-264 19,123 176,105-89,-175-140,-54 141,248 70,-248-159,107 177,123-141,-212-18,123 159,72-230,-195 107,106 122,106-105,-106-105,-106 140,176 88,54-193,-230-18,106 193,18-210,-71 210,176-87,-229-141,106 123</inkml:trace>
  <inkml:trace contextRef="#ctx0" brushRef="#br3" timeOffset="178811.2274">6209 8872,'-71'124,"177"-124,-106-106,-159 71,159 141,106-106,-53-106,-159 35,53 177,177-53,-36-177,-211 19,87 210,142 19,35-212,-264-18,35 229,229-105,-141-124,-124 89,89 122,158-87,-123-159,-123 176,123 89,71-71</inkml:trace>
  <inkml:trace contextRef="#ctx0" brushRef="#br3" timeOffset="181600.387">7990 10566,'-105'-89,"-19"19,54 176,175-53,36-124,-141-52,-105 70,-19 176,248-52,-160-195,-52 248,212-54,-19-193,-246-1,53 248,212 17,-1-159,-123-123,-141 53,35 211,212-34,-35-195,-195 18,36 193,229-34,-35-194,-247 105,141 124</inkml:trace>
  <inkml:trace contextRef="#ctx0" brushRef="#br3" timeOffset="184412.5478">9543 12118,'-106'-35,"53"140,176-140,-87-124,-142 142,-35 123,141 17,141-105,-88-124,-177-18,54 248,193-36,-70-211,-159 34,36 213,193-71,-35-159,-229 53,71 177,176-89,-1-176,-228 88,105 194,124-141,-106-106,-123 159,211 18</inkml:trace>
  <inkml:trace contextRef="#ctx0" brushRef="#br3" timeOffset="187302.7131">11042 13617,'-35'106,"140"-106,-52-141,-176 106,35 140,123 37,88-213,-140-70,-107 176,230 36,-123-195,-125 124,107 141,159 1,-1-266,-158 1,-89 123,124 88,124-18,-71-176,-194 36,17 246,248-87,-89-89</inkml:trace>
  <inkml:trace contextRef="#ctx0" brushRef="#br3" timeOffset="195822.2004">4145 6615,'106'88,"53"35,-18-17,0 18,0-19,0 36,-35 1,17-1,19-18,-19 18,-17-17,0 70,35-53,35 35,-88-35,1-17,16 35,37 17,-1-35,17 0,-16-53,-37 54,36-19,-17 0,17 1,18-1,-18 19,0 16,-18-17,-34 18,-1-18,0 18,18-18,0 0,-18 0,53 0,0-35,0 35,-53 1,54-1,-1 0,0 17,35-34,-70 17,70 0,-34 0,16-17,-17-18,0-18,-17 35,17-17,0 18,0-19,0-16,-35 52,35 35,-17-17,17-36,0-17,0 18,0 17,-264-141,-36-106,36 88,-1 1,265 34,18 36,-36-18,1-35,-248-105,36-72,-35 36,52 18,54 105</inkml:trace>
  <inkml:trace contextRef="#ctx0" brushRef="#br3" timeOffset="198880.3753">4004 6562,'106'158,"0"-16,-18-1,-212-265,19-17,34 18,0-19,213 142,-19 18,18 35,-17-18,-1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1114-694C-4792-930E-743075CD532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A759-C9C2-42A3-A4AC-5E13E82D580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1114-694C-4792-930E-743075CD532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A759-C9C2-42A3-A4AC-5E13E82D58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1114-694C-4792-930E-743075CD532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A759-C9C2-42A3-A4AC-5E13E82D58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1114-694C-4792-930E-743075CD532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A759-C9C2-42A3-A4AC-5E13E82D58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1114-694C-4792-930E-743075CD532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A759-C9C2-42A3-A4AC-5E13E82D580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1114-694C-4792-930E-743075CD532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A759-C9C2-42A3-A4AC-5E13E82D58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1114-694C-4792-930E-743075CD532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A759-C9C2-42A3-A4AC-5E13E82D580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1114-694C-4792-930E-743075CD532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A759-C9C2-42A3-A4AC-5E13E82D58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1114-694C-4792-930E-743075CD532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A759-C9C2-42A3-A4AC-5E13E82D58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1114-694C-4792-930E-743075CD532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A759-C9C2-42A3-A4AC-5E13E82D580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1114-694C-4792-930E-743075CD532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A759-C9C2-42A3-A4AC-5E13E82D58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4671114-694C-4792-930E-743075CD532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564A759-C9C2-42A3-A4AC-5E13E82D580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848600" cy="609600"/>
          </a:xfrm>
        </p:spPr>
        <p:txBody>
          <a:bodyPr/>
          <a:lstStyle/>
          <a:p>
            <a:r>
              <a:rPr lang="en-US" sz="4000" dirty="0" smtClean="0"/>
              <a:t>Tuesday, November 20, 2012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066800"/>
            <a:ext cx="8153400" cy="1981200"/>
          </a:xfrm>
        </p:spPr>
        <p:txBody>
          <a:bodyPr>
            <a:normAutofit/>
          </a:bodyPr>
          <a:lstStyle/>
          <a:p>
            <a:r>
              <a:rPr lang="en-US" dirty="0" smtClean="0"/>
              <a:t>Agenda: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TISK Problems, No MM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Lesson 10-5: Solving for a Variable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/>
              <a:t>Homework: p. </a:t>
            </a:r>
            <a:r>
              <a:rPr lang="en-US" dirty="0" smtClean="0"/>
              <a:t>521 #23-29 odd &amp; 34-36 all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85800" y="3581400"/>
                <a:ext cx="8001000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TISK Problems</a:t>
                </a:r>
              </a:p>
              <a:p>
                <a:pPr marL="457200" indent="-457200">
                  <a:buAutoNum type="arabicParenR"/>
                </a:pPr>
                <a:r>
                  <a:rPr lang="en-US" sz="2400" dirty="0" smtClean="0"/>
                  <a:t>Simplify: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−23−15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buAutoNum type="arabicParenR"/>
                </a:pPr>
                <a:r>
                  <a:rPr lang="en-US" sz="2400" dirty="0" smtClean="0"/>
                  <a:t>Solve for </a:t>
                </a:r>
                <a:r>
                  <a:rPr lang="en-US" sz="2400" i="1" dirty="0" smtClean="0"/>
                  <a:t>x</a:t>
                </a:r>
                <a:r>
                  <a:rPr lang="en-US" sz="2400" dirty="0" smtClean="0"/>
                  <a:t>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5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−25=0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buAutoNum type="arabicParenR"/>
                </a:pPr>
                <a:r>
                  <a:rPr lang="en-US" sz="2400" dirty="0" smtClean="0"/>
                  <a:t>What is the probability of rolling doubles on a pair of six-sided dice?</a:t>
                </a:r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581400"/>
                <a:ext cx="8001000" cy="1938992"/>
              </a:xfrm>
              <a:prstGeom prst="rect">
                <a:avLst/>
              </a:prstGeom>
              <a:blipFill rotWithShape="1">
                <a:blip r:embed="rId2"/>
                <a:stretch>
                  <a:fillRect l="-1220" t="-2201" b="-6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920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Font typeface="+mj-lt"/>
                  <a:buAutoNum type="arabicPeriod" startAt="9"/>
                </a:pPr>
                <a:r>
                  <a:rPr lang="en-US" dirty="0" smtClean="0"/>
                  <a:t>Solve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+3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=15</m:t>
                    </m:r>
                  </m:oMath>
                </a14:m>
                <a:r>
                  <a:rPr lang="en-US" dirty="0" smtClean="0"/>
                  <a:t> for </a:t>
                </a:r>
                <a:r>
                  <a:rPr lang="en-US" i="1" dirty="0" smtClean="0"/>
                  <a:t>y</a:t>
                </a:r>
                <a:r>
                  <a:rPr lang="en-US" dirty="0" smtClean="0"/>
                  <a:t> and graph.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513055"/>
              </p:ext>
            </p:extLst>
          </p:nvPr>
        </p:nvGraphicFramePr>
        <p:xfrm>
          <a:off x="533400" y="2057400"/>
          <a:ext cx="4572000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</a:tblGrid>
              <a:tr h="5715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425520" y="1638360"/>
              <a:ext cx="7214040" cy="522648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16160" y="1629000"/>
                <a:ext cx="7232760" cy="5245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3294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Font typeface="+mj-lt"/>
                  <a:buAutoNum type="arabicPeriod" startAt="10"/>
                </a:pPr>
                <a:r>
                  <a:rPr lang="en-US" dirty="0" smtClean="0"/>
                  <a:t>Solve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−9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=14</m:t>
                    </m:r>
                  </m:oMath>
                </a14:m>
                <a:r>
                  <a:rPr lang="en-US" dirty="0" smtClean="0"/>
                  <a:t> for </a:t>
                </a:r>
                <a:r>
                  <a:rPr lang="en-US" i="1" dirty="0" smtClean="0"/>
                  <a:t>y</a:t>
                </a:r>
                <a:r>
                  <a:rPr lang="en-US" dirty="0" smtClean="0"/>
                  <a:t> and graph.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358454"/>
              </p:ext>
            </p:extLst>
          </p:nvPr>
        </p:nvGraphicFramePr>
        <p:xfrm>
          <a:off x="533400" y="2057400"/>
          <a:ext cx="4572000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</a:tblGrid>
              <a:tr h="5715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6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Font typeface="+mj-lt"/>
                  <a:buAutoNum type="arabicPeriod" startAt="11"/>
                </a:pPr>
                <a:r>
                  <a:rPr lang="en-US" dirty="0" smtClean="0"/>
                  <a:t>Solve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6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0" smtClean="0">
                        <a:latin typeface="Cambria Math"/>
                      </a:rPr>
                      <m:t>−3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−3=0</m:t>
                    </m:r>
                  </m:oMath>
                </a14:m>
                <a:r>
                  <a:rPr lang="en-US" dirty="0" smtClean="0"/>
                  <a:t> for </a:t>
                </a:r>
                <a:r>
                  <a:rPr lang="en-US" i="1" dirty="0" smtClean="0"/>
                  <a:t>y</a:t>
                </a:r>
                <a:r>
                  <a:rPr lang="en-US" dirty="0" smtClean="0"/>
                  <a:t> and graph.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358454"/>
              </p:ext>
            </p:extLst>
          </p:nvPr>
        </p:nvGraphicFramePr>
        <p:xfrm>
          <a:off x="533400" y="2057400"/>
          <a:ext cx="4572000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  <a:gridCol w="571500"/>
              </a:tblGrid>
              <a:tr h="5715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457200" y="1638360"/>
              <a:ext cx="8052120" cy="523908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7840" y="1629000"/>
                <a:ext cx="8070840" cy="5257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276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§10-5 Solving for a 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r>
              <a:rPr lang="en-US" dirty="0" smtClean="0"/>
              <a:t>Treat all the other variables like numbers.</a:t>
            </a:r>
          </a:p>
          <a:p>
            <a:r>
              <a:rPr lang="en-US" dirty="0" smtClean="0"/>
              <a:t>Isolate the variable you’re solving for.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53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AutoNum type="arabicParenR"/>
                </a:pPr>
                <a:r>
                  <a:rPr lang="en-US" dirty="0" smtClean="0"/>
                  <a:t>Solve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ℓ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ℓ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ℓ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US" dirty="0" smtClean="0"/>
                  <a:t>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ℓ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457200" indent="-457200">
                  <a:buAutoNum type="arabicParenR"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155600" y="2070000"/>
              <a:ext cx="4140720" cy="143568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46240" y="2060640"/>
                <a:ext cx="4159440" cy="1454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4578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Font typeface="+mj-lt"/>
                  <a:buAutoNum type="arabicPeriod" startAt="2"/>
                </a:pPr>
                <a:r>
                  <a:rPr lang="en-US" dirty="0" smtClean="0"/>
                  <a:t>Solve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ℓ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ℓ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ℓ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𝑃</m:t>
                    </m:r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ℓ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866960" y="2089080"/>
              <a:ext cx="4356360" cy="158148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57600" y="2079720"/>
                <a:ext cx="4375080" cy="1600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0297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Font typeface="+mj-lt"/>
                  <a:buAutoNum type="arabicPeriod" startAt="3"/>
                </a:pPr>
                <a:r>
                  <a:rPr lang="en-US" dirty="0" smtClean="0"/>
                  <a:t>Solve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𝐵</m:t>
                    </m:r>
                    <m:r>
                      <a:rPr lang="en-US" b="0" i="1" smtClean="0">
                        <a:latin typeface="Cambria Math"/>
                      </a:rPr>
                      <m:t>+2=</m:t>
                    </m:r>
                    <m:r>
                      <a:rPr lang="en-US" b="0" i="1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US" dirty="0" smtClean="0"/>
                  <a:t> for </a:t>
                </a:r>
                <a:r>
                  <a:rPr lang="en-US" i="1" dirty="0" smtClean="0"/>
                  <a:t>A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701720" y="2044800"/>
              <a:ext cx="2743560" cy="98460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92360" y="2035440"/>
                <a:ext cx="2762280" cy="1003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7680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Font typeface="+mj-lt"/>
                  <a:buAutoNum type="arabicPeriod" startAt="4"/>
                </a:pPr>
                <a:r>
                  <a:rPr lang="en-US" dirty="0" smtClean="0"/>
                  <a:t>Solve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𝐵</m:t>
                    </m:r>
                    <m:r>
                      <a:rPr lang="en-US" b="0" i="1" smtClean="0">
                        <a:latin typeface="Cambria Math"/>
                      </a:rPr>
                      <m:t>+2=</m:t>
                    </m:r>
                    <m:r>
                      <a:rPr lang="en-US" b="0" i="1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US" dirty="0" smtClean="0"/>
                  <a:t> for </a:t>
                </a:r>
                <a:r>
                  <a:rPr lang="en-US" i="1" dirty="0" smtClean="0"/>
                  <a:t>B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387360" y="2019240"/>
              <a:ext cx="8617320" cy="356904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78000" y="2009880"/>
                <a:ext cx="8636040" cy="3587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3294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Font typeface="+mj-lt"/>
                  <a:buAutoNum type="arabicPeriod" startAt="5"/>
                </a:pPr>
                <a:r>
                  <a:rPr lang="en-US" dirty="0" smtClean="0"/>
                  <a:t>Solve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263600" y="1574640"/>
              <a:ext cx="2286360" cy="393768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54240" y="1565280"/>
                <a:ext cx="2305080" cy="3956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3294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Font typeface="+mj-lt"/>
                  <a:buAutoNum type="arabicPeriod" startAt="6"/>
                </a:pPr>
                <a:r>
                  <a:rPr lang="en-US" dirty="0" smtClean="0"/>
                  <a:t>Solve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for </a:t>
                </a:r>
                <a:r>
                  <a:rPr lang="en-US" i="1" dirty="0" smtClean="0"/>
                  <a:t>b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149480" y="2025720"/>
              <a:ext cx="7791840" cy="403884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40120" y="2016360"/>
                <a:ext cx="7810560" cy="4057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3294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Font typeface="+mj-lt"/>
                  <a:buAutoNum type="arabicPeriod" startAt="7"/>
                </a:pPr>
                <a:r>
                  <a:rPr lang="en-US" dirty="0" smtClean="0"/>
                  <a:t>Solve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𝑆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</a:rPr>
                          <m:t>−2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180</m:t>
                    </m:r>
                  </m:oMath>
                </a14:m>
                <a:r>
                  <a:rPr lang="en-US" dirty="0" smtClean="0"/>
                  <a:t> for </a:t>
                </a:r>
                <a:r>
                  <a:rPr lang="en-US" i="1" dirty="0" smtClean="0"/>
                  <a:t>n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415880" y="1746360"/>
              <a:ext cx="2502360" cy="377856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406520" y="1737000"/>
                <a:ext cx="2521080" cy="3797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3294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Font typeface="+mj-lt"/>
                  <a:buAutoNum type="arabicPeriod" startAt="8"/>
                </a:pPr>
                <a:r>
                  <a:rPr lang="en-US" dirty="0" smtClean="0"/>
                  <a:t>Solve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𝐹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𝐶</m:t>
                    </m:r>
                    <m:r>
                      <a:rPr lang="en-US" b="0" i="1" smtClean="0">
                        <a:latin typeface="Cambria Math"/>
                      </a:rPr>
                      <m:t>+32</m:t>
                    </m:r>
                  </m:oMath>
                </a14:m>
                <a:r>
                  <a:rPr lang="en-US" dirty="0" smtClean="0"/>
                  <a:t> for </a:t>
                </a:r>
                <a:r>
                  <a:rPr lang="en-US" i="1" dirty="0" smtClean="0"/>
                  <a:t>C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1206360" y="2108160"/>
              <a:ext cx="3258000" cy="208332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97000" y="2098800"/>
                <a:ext cx="3276720" cy="2102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3294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1964</TotalTime>
  <Words>268</Words>
  <Application>Microsoft Office PowerPoint</Application>
  <PresentationFormat>On-screen Show (4:3)</PresentationFormat>
  <Paragraphs>34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Clarity</vt:lpstr>
      <vt:lpstr>Tuesday, November 20, 2012</vt:lpstr>
      <vt:lpstr>Homework Check</vt:lpstr>
      <vt:lpstr>Homework Check</vt:lpstr>
      <vt:lpstr>Homework Check</vt:lpstr>
      <vt:lpstr>Homework Check</vt:lpstr>
      <vt:lpstr>Homework Check</vt:lpstr>
      <vt:lpstr>Homework Check</vt:lpstr>
      <vt:lpstr>Homework Check</vt:lpstr>
      <vt:lpstr>Homework Check</vt:lpstr>
      <vt:lpstr>Homework Check</vt:lpstr>
      <vt:lpstr>Homework Check</vt:lpstr>
      <vt:lpstr>Homework Check</vt:lpstr>
      <vt:lpstr>§10-5 Solving for a Variable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November 19, 2012</dc:title>
  <dc:creator>Dria</dc:creator>
  <cp:lastModifiedBy>Dria</cp:lastModifiedBy>
  <cp:revision>6</cp:revision>
  <dcterms:created xsi:type="dcterms:W3CDTF">2012-11-19T14:39:49Z</dcterms:created>
  <dcterms:modified xsi:type="dcterms:W3CDTF">2012-11-20T23:35:37Z</dcterms:modified>
</cp:coreProperties>
</file>